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9" r:id="rId4"/>
  </p:sldMasterIdLst>
  <p:notesMasterIdLst>
    <p:notesMasterId r:id="rId41"/>
  </p:notesMasterIdLst>
  <p:handoutMasterIdLst>
    <p:handoutMasterId r:id="rId42"/>
  </p:handoutMasterIdLst>
  <p:sldIdLst>
    <p:sldId id="256" r:id="rId5"/>
    <p:sldId id="424" r:id="rId6"/>
    <p:sldId id="408" r:id="rId7"/>
    <p:sldId id="310" r:id="rId8"/>
    <p:sldId id="415" r:id="rId9"/>
    <p:sldId id="381" r:id="rId10"/>
    <p:sldId id="425" r:id="rId11"/>
    <p:sldId id="426" r:id="rId12"/>
    <p:sldId id="428" r:id="rId13"/>
    <p:sldId id="377" r:id="rId14"/>
    <p:sldId id="373" r:id="rId15"/>
    <p:sldId id="374" r:id="rId16"/>
    <p:sldId id="294" r:id="rId17"/>
    <p:sldId id="384" r:id="rId18"/>
    <p:sldId id="401" r:id="rId19"/>
    <p:sldId id="379" r:id="rId20"/>
    <p:sldId id="387" r:id="rId21"/>
    <p:sldId id="388" r:id="rId22"/>
    <p:sldId id="391" r:id="rId23"/>
    <p:sldId id="318" r:id="rId24"/>
    <p:sldId id="402" r:id="rId25"/>
    <p:sldId id="405" r:id="rId26"/>
    <p:sldId id="411" r:id="rId27"/>
    <p:sldId id="404" r:id="rId28"/>
    <p:sldId id="422" r:id="rId29"/>
    <p:sldId id="430" r:id="rId30"/>
    <p:sldId id="417" r:id="rId31"/>
    <p:sldId id="423" r:id="rId32"/>
    <p:sldId id="326" r:id="rId33"/>
    <p:sldId id="429" r:id="rId34"/>
    <p:sldId id="324" r:id="rId35"/>
    <p:sldId id="432" r:id="rId36"/>
    <p:sldId id="386" r:id="rId37"/>
    <p:sldId id="431" r:id="rId38"/>
    <p:sldId id="414" r:id="rId39"/>
    <p:sldId id="359" r:id="rId4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99FFCC"/>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036E37-4582-4815-A876-EBCE5BB40CA6}" v="36" dt="2023-04-19T19:13:11.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84136" autoAdjust="0"/>
  </p:normalViewPr>
  <p:slideViewPr>
    <p:cSldViewPr>
      <p:cViewPr varScale="1">
        <p:scale>
          <a:sx n="68" d="100"/>
          <a:sy n="68" d="100"/>
        </p:scale>
        <p:origin x="524" y="64"/>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8532"/>
    </p:cViewPr>
  </p:sorterViewPr>
  <p:notesViewPr>
    <p:cSldViewPr>
      <p:cViewPr varScale="1">
        <p:scale>
          <a:sx n="54" d="100"/>
          <a:sy n="54" d="100"/>
        </p:scale>
        <p:origin x="-113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ines, Karyn L." userId="2b517a87-95fd-4a0b-ad05-b4a6ff98740f" providerId="ADAL" clId="{C9ED2D02-DDC3-4469-A7FF-B30095446E67}"/>
    <pc:docChg chg="undo custSel mod addSld delSld modSld sldOrd modMainMaster">
      <pc:chgData name="Molines, Karyn L." userId="2b517a87-95fd-4a0b-ad05-b4a6ff98740f" providerId="ADAL" clId="{C9ED2D02-DDC3-4469-A7FF-B30095446E67}" dt="2023-03-27T19:55:19.918" v="2303" actId="1076"/>
      <pc:docMkLst>
        <pc:docMk/>
      </pc:docMkLst>
      <pc:sldChg chg="addSp delSp">
        <pc:chgData name="Molines, Karyn L." userId="2b517a87-95fd-4a0b-ad05-b4a6ff98740f" providerId="ADAL" clId="{C9ED2D02-DDC3-4469-A7FF-B30095446E67}" dt="2023-03-23T14:24:23.958" v="1631"/>
        <pc:sldMkLst>
          <pc:docMk/>
          <pc:sldMk cId="0" sldId="256"/>
        </pc:sldMkLst>
        <pc:picChg chg="add del">
          <ac:chgData name="Molines, Karyn L." userId="2b517a87-95fd-4a0b-ad05-b4a6ff98740f" providerId="ADAL" clId="{C9ED2D02-DDC3-4469-A7FF-B30095446E67}" dt="2023-03-23T14:24:23.958" v="1631"/>
          <ac:picMkLst>
            <pc:docMk/>
            <pc:sldMk cId="0" sldId="256"/>
            <ac:picMk id="6" creationId="{D233879C-71BE-4B45-8D4F-37026421BE8E}"/>
          </ac:picMkLst>
        </pc:picChg>
      </pc:sldChg>
      <pc:sldChg chg="addSp delSp modSp">
        <pc:chgData name="Molines, Karyn L." userId="2b517a87-95fd-4a0b-ad05-b4a6ff98740f" providerId="ADAL" clId="{C9ED2D02-DDC3-4469-A7FF-B30095446E67}" dt="2023-03-23T13:48:29.855" v="1167" actId="1076"/>
        <pc:sldMkLst>
          <pc:docMk/>
          <pc:sldMk cId="0" sldId="294"/>
        </pc:sldMkLst>
        <pc:spChg chg="mod">
          <ac:chgData name="Molines, Karyn L." userId="2b517a87-95fd-4a0b-ad05-b4a6ff98740f" providerId="ADAL" clId="{C9ED2D02-DDC3-4469-A7FF-B30095446E67}" dt="2023-03-16T18:38:35.728" v="211" actId="164"/>
          <ac:spMkLst>
            <pc:docMk/>
            <pc:sldMk cId="0" sldId="294"/>
            <ac:spMk id="2" creationId="{D593F95F-FB5D-4C84-9A5D-A977E6FCAE6E}"/>
          </ac:spMkLst>
        </pc:spChg>
        <pc:spChg chg="add del mod">
          <ac:chgData name="Molines, Karyn L." userId="2b517a87-95fd-4a0b-ad05-b4a6ff98740f" providerId="ADAL" clId="{C9ED2D02-DDC3-4469-A7FF-B30095446E67}" dt="2023-03-23T13:47:35.986" v="1145" actId="1076"/>
          <ac:spMkLst>
            <pc:docMk/>
            <pc:sldMk cId="0" sldId="294"/>
            <ac:spMk id="4" creationId="{6E9B804B-2308-46BD-9F58-5D94C4188D6D}"/>
          </ac:spMkLst>
        </pc:spChg>
        <pc:spChg chg="add del mod">
          <ac:chgData name="Molines, Karyn L." userId="2b517a87-95fd-4a0b-ad05-b4a6ff98740f" providerId="ADAL" clId="{C9ED2D02-DDC3-4469-A7FF-B30095446E67}" dt="2023-03-23T13:47:33.823" v="1142"/>
          <ac:spMkLst>
            <pc:docMk/>
            <pc:sldMk cId="0" sldId="294"/>
            <ac:spMk id="5" creationId="{21E2B62C-3CCA-4553-AD1E-6A35A3FF2248}"/>
          </ac:spMkLst>
        </pc:spChg>
        <pc:spChg chg="add mod">
          <ac:chgData name="Molines, Karyn L." userId="2b517a87-95fd-4a0b-ad05-b4a6ff98740f" providerId="ADAL" clId="{C9ED2D02-DDC3-4469-A7FF-B30095446E67}" dt="2023-03-23T13:48:29.855" v="1167" actId="1076"/>
          <ac:spMkLst>
            <pc:docMk/>
            <pc:sldMk cId="0" sldId="294"/>
            <ac:spMk id="6" creationId="{34125C6C-0531-4155-A3A8-22F417E5E9C2}"/>
          </ac:spMkLst>
        </pc:spChg>
        <pc:spChg chg="mod">
          <ac:chgData name="Molines, Karyn L." userId="2b517a87-95fd-4a0b-ad05-b4a6ff98740f" providerId="ADAL" clId="{C9ED2D02-DDC3-4469-A7FF-B30095446E67}" dt="2023-03-23T13:47:35.986" v="1145" actId="1076"/>
          <ac:spMkLst>
            <pc:docMk/>
            <pc:sldMk cId="0" sldId="294"/>
            <ac:spMk id="12" creationId="{00000000-0000-0000-0000-000000000000}"/>
          </ac:spMkLst>
        </pc:spChg>
        <pc:spChg chg="mod">
          <ac:chgData name="Molines, Karyn L." userId="2b517a87-95fd-4a0b-ad05-b4a6ff98740f" providerId="ADAL" clId="{C9ED2D02-DDC3-4469-A7FF-B30095446E67}" dt="2023-03-23T13:47:35.986" v="1145" actId="1076"/>
          <ac:spMkLst>
            <pc:docMk/>
            <pc:sldMk cId="0" sldId="294"/>
            <ac:spMk id="102402" creationId="{00000000-0000-0000-0000-000000000000}"/>
          </ac:spMkLst>
        </pc:spChg>
        <pc:spChg chg="mod">
          <ac:chgData name="Molines, Karyn L." userId="2b517a87-95fd-4a0b-ad05-b4a6ff98740f" providerId="ADAL" clId="{C9ED2D02-DDC3-4469-A7FF-B30095446E67}" dt="2023-03-23T13:47:35.986" v="1145" actId="1076"/>
          <ac:spMkLst>
            <pc:docMk/>
            <pc:sldMk cId="0" sldId="294"/>
            <ac:spMk id="102404" creationId="{00000000-0000-0000-0000-000000000000}"/>
          </ac:spMkLst>
        </pc:spChg>
        <pc:spChg chg="mod">
          <ac:chgData name="Molines, Karyn L." userId="2b517a87-95fd-4a0b-ad05-b4a6ff98740f" providerId="ADAL" clId="{C9ED2D02-DDC3-4469-A7FF-B30095446E67}" dt="2023-03-23T13:47:35.986" v="1145" actId="1076"/>
          <ac:spMkLst>
            <pc:docMk/>
            <pc:sldMk cId="0" sldId="294"/>
            <ac:spMk id="102405" creationId="{00000000-0000-0000-0000-000000000000}"/>
          </ac:spMkLst>
        </pc:spChg>
        <pc:spChg chg="mod">
          <ac:chgData name="Molines, Karyn L." userId="2b517a87-95fd-4a0b-ad05-b4a6ff98740f" providerId="ADAL" clId="{C9ED2D02-DDC3-4469-A7FF-B30095446E67}" dt="2023-03-23T13:47:35.986" v="1145" actId="1076"/>
          <ac:spMkLst>
            <pc:docMk/>
            <pc:sldMk cId="0" sldId="294"/>
            <ac:spMk id="102409" creationId="{00000000-0000-0000-0000-000000000000}"/>
          </ac:spMkLst>
        </pc:spChg>
        <pc:spChg chg="mod">
          <ac:chgData name="Molines, Karyn L." userId="2b517a87-95fd-4a0b-ad05-b4a6ff98740f" providerId="ADAL" clId="{C9ED2D02-DDC3-4469-A7FF-B30095446E67}" dt="2023-03-23T13:47:35.986" v="1145" actId="1076"/>
          <ac:spMkLst>
            <pc:docMk/>
            <pc:sldMk cId="0" sldId="294"/>
            <ac:spMk id="102412" creationId="{00000000-0000-0000-0000-000000000000}"/>
          </ac:spMkLst>
        </pc:spChg>
        <pc:grpChg chg="add mod">
          <ac:chgData name="Molines, Karyn L." userId="2b517a87-95fd-4a0b-ad05-b4a6ff98740f" providerId="ADAL" clId="{C9ED2D02-DDC3-4469-A7FF-B30095446E67}" dt="2023-03-23T13:47:35.986" v="1145" actId="1076"/>
          <ac:grpSpMkLst>
            <pc:docMk/>
            <pc:sldMk cId="0" sldId="294"/>
            <ac:grpSpMk id="3" creationId="{1EE96BCC-F687-4238-8B4F-F11F24966826}"/>
          </ac:grpSpMkLst>
        </pc:grpChg>
        <pc:picChg chg="mod">
          <ac:chgData name="Molines, Karyn L." userId="2b517a87-95fd-4a0b-ad05-b4a6ff98740f" providerId="ADAL" clId="{C9ED2D02-DDC3-4469-A7FF-B30095446E67}" dt="2023-03-23T13:47:35.986" v="1145" actId="1076"/>
          <ac:picMkLst>
            <pc:docMk/>
            <pc:sldMk cId="0" sldId="294"/>
            <ac:picMk id="102406" creationId="{00000000-0000-0000-0000-000000000000}"/>
          </ac:picMkLst>
        </pc:picChg>
        <pc:picChg chg="mod">
          <ac:chgData name="Molines, Karyn L." userId="2b517a87-95fd-4a0b-ad05-b4a6ff98740f" providerId="ADAL" clId="{C9ED2D02-DDC3-4469-A7FF-B30095446E67}" dt="2023-03-23T13:47:35.986" v="1145" actId="1076"/>
          <ac:picMkLst>
            <pc:docMk/>
            <pc:sldMk cId="0" sldId="294"/>
            <ac:picMk id="102408" creationId="{00000000-0000-0000-0000-000000000000}"/>
          </ac:picMkLst>
        </pc:picChg>
        <pc:picChg chg="mod">
          <ac:chgData name="Molines, Karyn L." userId="2b517a87-95fd-4a0b-ad05-b4a6ff98740f" providerId="ADAL" clId="{C9ED2D02-DDC3-4469-A7FF-B30095446E67}" dt="2023-03-23T13:47:35.986" v="1145" actId="1076"/>
          <ac:picMkLst>
            <pc:docMk/>
            <pc:sldMk cId="0" sldId="294"/>
            <ac:picMk id="102410" creationId="{00000000-0000-0000-0000-000000000000}"/>
          </ac:picMkLst>
        </pc:picChg>
        <pc:picChg chg="mod">
          <ac:chgData name="Molines, Karyn L." userId="2b517a87-95fd-4a0b-ad05-b4a6ff98740f" providerId="ADAL" clId="{C9ED2D02-DDC3-4469-A7FF-B30095446E67}" dt="2023-03-16T18:38:35.728" v="211" actId="164"/>
          <ac:picMkLst>
            <pc:docMk/>
            <pc:sldMk cId="0" sldId="294"/>
            <ac:picMk id="102411" creationId="{00000000-0000-0000-0000-000000000000}"/>
          </ac:picMkLst>
        </pc:picChg>
      </pc:sldChg>
      <pc:sldChg chg="modSp">
        <pc:chgData name="Molines, Karyn L." userId="2b517a87-95fd-4a0b-ad05-b4a6ff98740f" providerId="ADAL" clId="{C9ED2D02-DDC3-4469-A7FF-B30095446E67}" dt="2023-03-23T13:20:24.761" v="904" actId="1076"/>
        <pc:sldMkLst>
          <pc:docMk/>
          <pc:sldMk cId="0" sldId="310"/>
        </pc:sldMkLst>
        <pc:spChg chg="mod">
          <ac:chgData name="Molines, Karyn L." userId="2b517a87-95fd-4a0b-ad05-b4a6ff98740f" providerId="ADAL" clId="{C9ED2D02-DDC3-4469-A7FF-B30095446E67}" dt="2023-03-23T13:20:24.761" v="904" actId="1076"/>
          <ac:spMkLst>
            <pc:docMk/>
            <pc:sldMk cId="0" sldId="310"/>
            <ac:spMk id="4" creationId="{00000000-0000-0000-0000-000000000000}"/>
          </ac:spMkLst>
        </pc:spChg>
      </pc:sldChg>
      <pc:sldChg chg="addSp delSp modSp mod setBg delDesignElem">
        <pc:chgData name="Molines, Karyn L." userId="2b517a87-95fd-4a0b-ad05-b4a6ff98740f" providerId="ADAL" clId="{C9ED2D02-DDC3-4469-A7FF-B30095446E67}" dt="2023-03-27T19:50:38.174" v="2252" actId="403"/>
        <pc:sldMkLst>
          <pc:docMk/>
          <pc:sldMk cId="0" sldId="318"/>
        </pc:sldMkLst>
        <pc:spChg chg="mod">
          <ac:chgData name="Molines, Karyn L." userId="2b517a87-95fd-4a0b-ad05-b4a6ff98740f" providerId="ADAL" clId="{C9ED2D02-DDC3-4469-A7FF-B30095446E67}" dt="2023-03-27T19:50:18.629" v="2247" actId="403"/>
          <ac:spMkLst>
            <pc:docMk/>
            <pc:sldMk cId="0" sldId="318"/>
            <ac:spMk id="2" creationId="{00000000-0000-0000-0000-000000000000}"/>
          </ac:spMkLst>
        </pc:spChg>
        <pc:spChg chg="add mod">
          <ac:chgData name="Molines, Karyn L." userId="2b517a87-95fd-4a0b-ad05-b4a6ff98740f" providerId="ADAL" clId="{C9ED2D02-DDC3-4469-A7FF-B30095446E67}" dt="2023-03-27T19:50:27.683" v="2248" actId="14100"/>
          <ac:spMkLst>
            <pc:docMk/>
            <pc:sldMk cId="0" sldId="318"/>
            <ac:spMk id="5" creationId="{24BF9529-75A7-4DEC-8E6F-7BACB7A532C3}"/>
          </ac:spMkLst>
        </pc:spChg>
        <pc:spChg chg="add mod">
          <ac:chgData name="Molines, Karyn L." userId="2b517a87-95fd-4a0b-ad05-b4a6ff98740f" providerId="ADAL" clId="{C9ED2D02-DDC3-4469-A7FF-B30095446E67}" dt="2023-03-27T19:50:38.174" v="2252" actId="403"/>
          <ac:spMkLst>
            <pc:docMk/>
            <pc:sldMk cId="0" sldId="318"/>
            <ac:spMk id="6" creationId="{1B260ADE-DE71-4CBC-B330-B819B389A5FD}"/>
          </ac:spMkLst>
        </pc:spChg>
        <pc:spChg chg="add mod">
          <ac:chgData name="Molines, Karyn L." userId="2b517a87-95fd-4a0b-ad05-b4a6ff98740f" providerId="ADAL" clId="{C9ED2D02-DDC3-4469-A7FF-B30095446E67}" dt="2023-03-27T19:50:38.174" v="2252" actId="403"/>
          <ac:spMkLst>
            <pc:docMk/>
            <pc:sldMk cId="0" sldId="318"/>
            <ac:spMk id="7" creationId="{F46AF680-240D-40BD-87B3-0576FB641C9E}"/>
          </ac:spMkLst>
        </pc:spChg>
        <pc:spChg chg="mod">
          <ac:chgData name="Molines, Karyn L." userId="2b517a87-95fd-4a0b-ad05-b4a6ff98740f" providerId="ADAL" clId="{C9ED2D02-DDC3-4469-A7FF-B30095446E67}" dt="2023-03-27T19:49:49.808" v="2212" actId="14100"/>
          <ac:spMkLst>
            <pc:docMk/>
            <pc:sldMk cId="0" sldId="318"/>
            <ac:spMk id="34819" creationId="{00000000-0000-0000-0000-000000000000}"/>
          </ac:spMkLst>
        </pc:spChg>
        <pc:spChg chg="add del">
          <ac:chgData name="Molines, Karyn L." userId="2b517a87-95fd-4a0b-ad05-b4a6ff98740f" providerId="ADAL" clId="{C9ED2D02-DDC3-4469-A7FF-B30095446E67}" dt="2023-03-27T19:49:53.697" v="2214"/>
          <ac:spMkLst>
            <pc:docMk/>
            <pc:sldMk cId="0" sldId="318"/>
            <ac:spMk id="34833" creationId="{5AE8C830-95B3-4B62-9882-4301B7A9AEE9}"/>
          </ac:spMkLst>
        </pc:spChg>
        <pc:grpChg chg="add del">
          <ac:chgData name="Molines, Karyn L." userId="2b517a87-95fd-4a0b-ad05-b4a6ff98740f" providerId="ADAL" clId="{C9ED2D02-DDC3-4469-A7FF-B30095446E67}" dt="2023-03-27T19:49:53.697" v="2214"/>
          <ac:grpSpMkLst>
            <pc:docMk/>
            <pc:sldMk cId="0" sldId="318"/>
            <ac:grpSpMk id="34824" creationId="{98A1D0BB-B8F0-46D7-9453-2DC9E54FEC09}"/>
          </ac:grpSpMkLst>
        </pc:grpChg>
        <pc:picChg chg="del mod">
          <ac:chgData name="Molines, Karyn L." userId="2b517a87-95fd-4a0b-ad05-b4a6ff98740f" providerId="ADAL" clId="{C9ED2D02-DDC3-4469-A7FF-B30095446E67}" dt="2023-03-27T19:49:26.839" v="2202" actId="478"/>
          <ac:picMkLst>
            <pc:docMk/>
            <pc:sldMk cId="0" sldId="318"/>
            <ac:picMk id="3" creationId="{00000000-0000-0000-0000-000000000000}"/>
          </ac:picMkLst>
        </pc:picChg>
      </pc:sldChg>
      <pc:sldChg chg="addSp delSp modSp mod ord setBg">
        <pc:chgData name="Molines, Karyn L." userId="2b517a87-95fd-4a0b-ad05-b4a6ff98740f" providerId="ADAL" clId="{C9ED2D02-DDC3-4469-A7FF-B30095446E67}" dt="2023-03-27T19:29:13.782" v="2034"/>
        <pc:sldMkLst>
          <pc:docMk/>
          <pc:sldMk cId="2113528994" sldId="324"/>
        </pc:sldMkLst>
        <pc:spChg chg="mod">
          <ac:chgData name="Molines, Karyn L." userId="2b517a87-95fd-4a0b-ad05-b4a6ff98740f" providerId="ADAL" clId="{C9ED2D02-DDC3-4469-A7FF-B30095446E67}" dt="2023-03-23T14:01:47.537" v="1288" actId="26606"/>
          <ac:spMkLst>
            <pc:docMk/>
            <pc:sldMk cId="2113528994" sldId="324"/>
            <ac:spMk id="2" creationId="{00000000-0000-0000-0000-000000000000}"/>
          </ac:spMkLst>
        </pc:spChg>
        <pc:spChg chg="mod ord">
          <ac:chgData name="Molines, Karyn L." userId="2b517a87-95fd-4a0b-ad05-b4a6ff98740f" providerId="ADAL" clId="{C9ED2D02-DDC3-4469-A7FF-B30095446E67}" dt="2023-03-23T14:01:47.537" v="1288" actId="26606"/>
          <ac:spMkLst>
            <pc:docMk/>
            <pc:sldMk cId="2113528994" sldId="324"/>
            <ac:spMk id="3" creationId="{00000000-0000-0000-0000-000000000000}"/>
          </ac:spMkLst>
        </pc:spChg>
        <pc:spChg chg="add">
          <ac:chgData name="Molines, Karyn L." userId="2b517a87-95fd-4a0b-ad05-b4a6ff98740f" providerId="ADAL" clId="{C9ED2D02-DDC3-4469-A7FF-B30095446E67}" dt="2023-03-23T14:01:47.537" v="1288" actId="26606"/>
          <ac:spMkLst>
            <pc:docMk/>
            <pc:sldMk cId="2113528994" sldId="324"/>
            <ac:spMk id="25" creationId="{A963AD03-9796-43D5-BDE3-E25CE5D6CA1C}"/>
          </ac:spMkLst>
        </pc:spChg>
        <pc:spChg chg="add">
          <ac:chgData name="Molines, Karyn L." userId="2b517a87-95fd-4a0b-ad05-b4a6ff98740f" providerId="ADAL" clId="{C9ED2D02-DDC3-4469-A7FF-B30095446E67}" dt="2023-03-23T14:01:47.537" v="1288" actId="26606"/>
          <ac:spMkLst>
            <pc:docMk/>
            <pc:sldMk cId="2113528994" sldId="324"/>
            <ac:spMk id="27" creationId="{3525956A-788A-4EA1-8634-5C45B1892968}"/>
          </ac:spMkLst>
        </pc:spChg>
        <pc:spChg chg="add">
          <ac:chgData name="Molines, Karyn L." userId="2b517a87-95fd-4a0b-ad05-b4a6ff98740f" providerId="ADAL" clId="{C9ED2D02-DDC3-4469-A7FF-B30095446E67}" dt="2023-03-23T14:01:47.537" v="1288" actId="26606"/>
          <ac:spMkLst>
            <pc:docMk/>
            <pc:sldMk cId="2113528994" sldId="324"/>
            <ac:spMk id="29" creationId="{77D95C09-BE39-4536-90C1-E1CD6B07EB88}"/>
          </ac:spMkLst>
        </pc:spChg>
        <pc:spChg chg="add">
          <ac:chgData name="Molines, Karyn L." userId="2b517a87-95fd-4a0b-ad05-b4a6ff98740f" providerId="ADAL" clId="{C9ED2D02-DDC3-4469-A7FF-B30095446E67}" dt="2023-03-23T14:01:47.537" v="1288" actId="26606"/>
          <ac:spMkLst>
            <pc:docMk/>
            <pc:sldMk cId="2113528994" sldId="324"/>
            <ac:spMk id="31" creationId="{63735F1F-E6C3-4BC4-86A0-64EC5D8F0233}"/>
          </ac:spMkLst>
        </pc:spChg>
        <pc:spChg chg="add">
          <ac:chgData name="Molines, Karyn L." userId="2b517a87-95fd-4a0b-ad05-b4a6ff98740f" providerId="ADAL" clId="{C9ED2D02-DDC3-4469-A7FF-B30095446E67}" dt="2023-03-23T14:01:47.537" v="1288" actId="26606"/>
          <ac:spMkLst>
            <pc:docMk/>
            <pc:sldMk cId="2113528994" sldId="324"/>
            <ac:spMk id="33" creationId="{BBC818E7-F4C5-46A9-8ADC-EDB1DF3AE7E4}"/>
          </ac:spMkLst>
        </pc:spChg>
        <pc:grpChg chg="add">
          <ac:chgData name="Molines, Karyn L." userId="2b517a87-95fd-4a0b-ad05-b4a6ff98740f" providerId="ADAL" clId="{C9ED2D02-DDC3-4469-A7FF-B30095446E67}" dt="2023-03-23T14:01:47.537" v="1288" actId="26606"/>
          <ac:grpSpMkLst>
            <pc:docMk/>
            <pc:sldMk cId="2113528994" sldId="324"/>
            <ac:grpSpMk id="18" creationId="{3F80DC17-99D1-4C37-9985-3297E053CC6E}"/>
          </ac:grpSpMkLst>
        </pc:grpChg>
        <pc:picChg chg="mod ord modCrop">
          <ac:chgData name="Molines, Karyn L." userId="2b517a87-95fd-4a0b-ad05-b4a6ff98740f" providerId="ADAL" clId="{C9ED2D02-DDC3-4469-A7FF-B30095446E67}" dt="2023-03-23T14:29:41.086" v="1676" actId="1076"/>
          <ac:picMkLst>
            <pc:docMk/>
            <pc:sldMk cId="2113528994" sldId="324"/>
            <ac:picMk id="7" creationId="{00000000-0000-0000-0000-000000000000}"/>
          </ac:picMkLst>
        </pc:picChg>
        <pc:picChg chg="del">
          <ac:chgData name="Molines, Karyn L." userId="2b517a87-95fd-4a0b-ad05-b4a6ff98740f" providerId="ADAL" clId="{C9ED2D02-DDC3-4469-A7FF-B30095446E67}" dt="2023-03-23T14:01:39.182" v="1287" actId="478"/>
          <ac:picMkLst>
            <pc:docMk/>
            <pc:sldMk cId="2113528994" sldId="324"/>
            <ac:picMk id="8" creationId="{00000000-0000-0000-0000-000000000000}"/>
          </ac:picMkLst>
        </pc:picChg>
        <pc:picChg chg="mod ord">
          <ac:chgData name="Molines, Karyn L." userId="2b517a87-95fd-4a0b-ad05-b4a6ff98740f" providerId="ADAL" clId="{C9ED2D02-DDC3-4469-A7FF-B30095446E67}" dt="2023-03-23T14:29:41.086" v="1676" actId="1076"/>
          <ac:picMkLst>
            <pc:docMk/>
            <pc:sldMk cId="2113528994" sldId="324"/>
            <ac:picMk id="11" creationId="{00000000-0000-0000-0000-000000000000}"/>
          </ac:picMkLst>
        </pc:picChg>
        <pc:picChg chg="mod">
          <ac:chgData name="Molines, Karyn L." userId="2b517a87-95fd-4a0b-ad05-b4a6ff98740f" providerId="ADAL" clId="{C9ED2D02-DDC3-4469-A7FF-B30095446E67}" dt="2023-03-23T14:29:41.086" v="1676" actId="1076"/>
          <ac:picMkLst>
            <pc:docMk/>
            <pc:sldMk cId="2113528994" sldId="324"/>
            <ac:picMk id="12" creationId="{00000000-0000-0000-0000-000000000000}"/>
          </ac:picMkLst>
        </pc:picChg>
        <pc:picChg chg="mod">
          <ac:chgData name="Molines, Karyn L." userId="2b517a87-95fd-4a0b-ad05-b4a6ff98740f" providerId="ADAL" clId="{C9ED2D02-DDC3-4469-A7FF-B30095446E67}" dt="2023-03-23T14:29:41.086" v="1676" actId="1076"/>
          <ac:picMkLst>
            <pc:docMk/>
            <pc:sldMk cId="2113528994" sldId="324"/>
            <ac:picMk id="13" creationId="{00000000-0000-0000-0000-000000000000}"/>
          </ac:picMkLst>
        </pc:picChg>
      </pc:sldChg>
      <pc:sldChg chg="addSp delSp modSp mod setBg">
        <pc:chgData name="Molines, Karyn L." userId="2b517a87-95fd-4a0b-ad05-b4a6ff98740f" providerId="ADAL" clId="{C9ED2D02-DDC3-4469-A7FF-B30095446E67}" dt="2023-03-27T19:55:19.918" v="2303" actId="1076"/>
        <pc:sldMkLst>
          <pc:docMk/>
          <pc:sldMk cId="2672063568" sldId="326"/>
        </pc:sldMkLst>
        <pc:spChg chg="mod">
          <ac:chgData name="Molines, Karyn L." userId="2b517a87-95fd-4a0b-ad05-b4a6ff98740f" providerId="ADAL" clId="{C9ED2D02-DDC3-4469-A7FF-B30095446E67}" dt="2023-03-23T14:00:02.823" v="1283" actId="26606"/>
          <ac:spMkLst>
            <pc:docMk/>
            <pc:sldMk cId="2672063568" sldId="326"/>
            <ac:spMk id="2" creationId="{00000000-0000-0000-0000-000000000000}"/>
          </ac:spMkLst>
        </pc:spChg>
        <pc:spChg chg="mod ord">
          <ac:chgData name="Molines, Karyn L." userId="2b517a87-95fd-4a0b-ad05-b4a6ff98740f" providerId="ADAL" clId="{C9ED2D02-DDC3-4469-A7FF-B30095446E67}" dt="2023-03-23T14:00:02.823" v="1283" actId="26606"/>
          <ac:spMkLst>
            <pc:docMk/>
            <pc:sldMk cId="2672063568" sldId="326"/>
            <ac:spMk id="3" creationId="{00000000-0000-0000-0000-000000000000}"/>
          </ac:spMkLst>
        </pc:spChg>
        <pc:spChg chg="add">
          <ac:chgData name="Molines, Karyn L." userId="2b517a87-95fd-4a0b-ad05-b4a6ff98740f" providerId="ADAL" clId="{C9ED2D02-DDC3-4469-A7FF-B30095446E67}" dt="2023-03-23T14:00:02.823" v="1283" actId="26606"/>
          <ac:spMkLst>
            <pc:docMk/>
            <pc:sldMk cId="2672063568" sldId="326"/>
            <ac:spMk id="20" creationId="{A963AD03-9796-43D5-BDE3-E25CE5D6CA1C}"/>
          </ac:spMkLst>
        </pc:spChg>
        <pc:spChg chg="add">
          <ac:chgData name="Molines, Karyn L." userId="2b517a87-95fd-4a0b-ad05-b4a6ff98740f" providerId="ADAL" clId="{C9ED2D02-DDC3-4469-A7FF-B30095446E67}" dt="2023-03-23T14:00:02.823" v="1283" actId="26606"/>
          <ac:spMkLst>
            <pc:docMk/>
            <pc:sldMk cId="2672063568" sldId="326"/>
            <ac:spMk id="22" creationId="{3525956A-788A-4EA1-8634-5C45B1892968}"/>
          </ac:spMkLst>
        </pc:spChg>
        <pc:spChg chg="add">
          <ac:chgData name="Molines, Karyn L." userId="2b517a87-95fd-4a0b-ad05-b4a6ff98740f" providerId="ADAL" clId="{C9ED2D02-DDC3-4469-A7FF-B30095446E67}" dt="2023-03-23T14:00:02.823" v="1283" actId="26606"/>
          <ac:spMkLst>
            <pc:docMk/>
            <pc:sldMk cId="2672063568" sldId="326"/>
            <ac:spMk id="24" creationId="{77D95C09-BE39-4536-90C1-E1CD6B07EB88}"/>
          </ac:spMkLst>
        </pc:spChg>
        <pc:spChg chg="add">
          <ac:chgData name="Molines, Karyn L." userId="2b517a87-95fd-4a0b-ad05-b4a6ff98740f" providerId="ADAL" clId="{C9ED2D02-DDC3-4469-A7FF-B30095446E67}" dt="2023-03-23T14:00:02.823" v="1283" actId="26606"/>
          <ac:spMkLst>
            <pc:docMk/>
            <pc:sldMk cId="2672063568" sldId="326"/>
            <ac:spMk id="26" creationId="{63735F1F-E6C3-4BC4-86A0-64EC5D8F0233}"/>
          </ac:spMkLst>
        </pc:spChg>
        <pc:spChg chg="add">
          <ac:chgData name="Molines, Karyn L." userId="2b517a87-95fd-4a0b-ad05-b4a6ff98740f" providerId="ADAL" clId="{C9ED2D02-DDC3-4469-A7FF-B30095446E67}" dt="2023-03-23T14:00:02.823" v="1283" actId="26606"/>
          <ac:spMkLst>
            <pc:docMk/>
            <pc:sldMk cId="2672063568" sldId="326"/>
            <ac:spMk id="28" creationId="{BBC818E7-F4C5-46A9-8ADC-EDB1DF3AE7E4}"/>
          </ac:spMkLst>
        </pc:spChg>
        <pc:grpChg chg="add">
          <ac:chgData name="Molines, Karyn L." userId="2b517a87-95fd-4a0b-ad05-b4a6ff98740f" providerId="ADAL" clId="{C9ED2D02-DDC3-4469-A7FF-B30095446E67}" dt="2023-03-23T14:00:02.823" v="1283" actId="26606"/>
          <ac:grpSpMkLst>
            <pc:docMk/>
            <pc:sldMk cId="2672063568" sldId="326"/>
            <ac:grpSpMk id="13" creationId="{3F80DC17-99D1-4C37-9985-3297E053CC6E}"/>
          </ac:grpSpMkLst>
        </pc:grpChg>
        <pc:picChg chg="del mod ord">
          <ac:chgData name="Molines, Karyn L." userId="2b517a87-95fd-4a0b-ad05-b4a6ff98740f" providerId="ADAL" clId="{C9ED2D02-DDC3-4469-A7FF-B30095446E67}" dt="2023-03-23T14:28:22.439" v="1664" actId="478"/>
          <ac:picMkLst>
            <pc:docMk/>
            <pc:sldMk cId="2672063568" sldId="326"/>
            <ac:picMk id="4" creationId="{00000000-0000-0000-0000-000000000000}"/>
          </ac:picMkLst>
        </pc:picChg>
        <pc:picChg chg="add mod">
          <ac:chgData name="Molines, Karyn L." userId="2b517a87-95fd-4a0b-ad05-b4a6ff98740f" providerId="ADAL" clId="{C9ED2D02-DDC3-4469-A7FF-B30095446E67}" dt="2023-03-27T19:55:19.918" v="2303" actId="1076"/>
          <ac:picMkLst>
            <pc:docMk/>
            <pc:sldMk cId="2672063568" sldId="326"/>
            <ac:picMk id="4" creationId="{34E54225-2D01-418C-A92F-23ED4DAE2C8E}"/>
          </ac:picMkLst>
        </pc:picChg>
        <pc:picChg chg="mod ord">
          <ac:chgData name="Molines, Karyn L." userId="2b517a87-95fd-4a0b-ad05-b4a6ff98740f" providerId="ADAL" clId="{C9ED2D02-DDC3-4469-A7FF-B30095446E67}" dt="2023-03-23T14:29:46.510" v="1677" actId="1076"/>
          <ac:picMkLst>
            <pc:docMk/>
            <pc:sldMk cId="2672063568" sldId="326"/>
            <ac:picMk id="5" creationId="{00000000-0000-0000-0000-000000000000}"/>
          </ac:picMkLst>
        </pc:picChg>
        <pc:picChg chg="add del">
          <ac:chgData name="Molines, Karyn L." userId="2b517a87-95fd-4a0b-ad05-b4a6ff98740f" providerId="ADAL" clId="{C9ED2D02-DDC3-4469-A7FF-B30095446E67}" dt="2023-03-23T14:28:14.880" v="1663"/>
          <ac:picMkLst>
            <pc:docMk/>
            <pc:sldMk cId="2672063568" sldId="326"/>
            <ac:picMk id="6" creationId="{508E34FB-A09B-464B-AA00-5C8A4ED2F48A}"/>
          </ac:picMkLst>
        </pc:picChg>
        <pc:picChg chg="mod">
          <ac:chgData name="Molines, Karyn L." userId="2b517a87-95fd-4a0b-ad05-b4a6ff98740f" providerId="ADAL" clId="{C9ED2D02-DDC3-4469-A7FF-B30095446E67}" dt="2023-03-23T14:29:46.510" v="1677" actId="1076"/>
          <ac:picMkLst>
            <pc:docMk/>
            <pc:sldMk cId="2672063568" sldId="326"/>
            <ac:picMk id="7" creationId="{00000000-0000-0000-0000-000000000000}"/>
          </ac:picMkLst>
        </pc:picChg>
        <pc:picChg chg="del mod">
          <ac:chgData name="Molines, Karyn L." userId="2b517a87-95fd-4a0b-ad05-b4a6ff98740f" providerId="ADAL" clId="{C9ED2D02-DDC3-4469-A7FF-B30095446E67}" dt="2023-03-27T19:55:06.410" v="2300"/>
          <ac:picMkLst>
            <pc:docMk/>
            <pc:sldMk cId="2672063568" sldId="326"/>
            <ac:picMk id="8" creationId="{00000000-0000-0000-0000-000000000000}"/>
          </ac:picMkLst>
        </pc:picChg>
        <pc:picChg chg="add mod modCrop">
          <ac:chgData name="Molines, Karyn L." userId="2b517a87-95fd-4a0b-ad05-b4a6ff98740f" providerId="ADAL" clId="{C9ED2D02-DDC3-4469-A7FF-B30095446E67}" dt="2023-03-23T14:29:46.510" v="1677" actId="1076"/>
          <ac:picMkLst>
            <pc:docMk/>
            <pc:sldMk cId="2672063568" sldId="326"/>
            <ac:picMk id="21" creationId="{C9DBE4FB-4270-4BDE-89D7-9AB4C863CDC5}"/>
          </ac:picMkLst>
        </pc:picChg>
      </pc:sldChg>
      <pc:sldChg chg="modSp">
        <pc:chgData name="Molines, Karyn L." userId="2b517a87-95fd-4a0b-ad05-b4a6ff98740f" providerId="ADAL" clId="{C9ED2D02-DDC3-4469-A7FF-B30095446E67}" dt="2023-03-23T13:54:03.665" v="1212" actId="20577"/>
        <pc:sldMkLst>
          <pc:docMk/>
          <pc:sldMk cId="0" sldId="359"/>
        </pc:sldMkLst>
        <pc:spChg chg="mod">
          <ac:chgData name="Molines, Karyn L." userId="2b517a87-95fd-4a0b-ad05-b4a6ff98740f" providerId="ADAL" clId="{C9ED2D02-DDC3-4469-A7FF-B30095446E67}" dt="2023-03-23T13:54:03.665" v="1212" actId="20577"/>
          <ac:spMkLst>
            <pc:docMk/>
            <pc:sldMk cId="0" sldId="359"/>
            <ac:spMk id="29699" creationId="{00000000-0000-0000-0000-000000000000}"/>
          </ac:spMkLst>
        </pc:spChg>
      </pc:sldChg>
      <pc:sldChg chg="addSp delSp modSp ord modNotesTx">
        <pc:chgData name="Molines, Karyn L." userId="2b517a87-95fd-4a0b-ad05-b4a6ff98740f" providerId="ADAL" clId="{C9ED2D02-DDC3-4469-A7FF-B30095446E67}" dt="2023-03-16T18:35:03.395" v="194" actId="1076"/>
        <pc:sldMkLst>
          <pc:docMk/>
          <pc:sldMk cId="0" sldId="373"/>
        </pc:sldMkLst>
        <pc:spChg chg="add del mod">
          <ac:chgData name="Molines, Karyn L." userId="2b517a87-95fd-4a0b-ad05-b4a6ff98740f" providerId="ADAL" clId="{C9ED2D02-DDC3-4469-A7FF-B30095446E67}" dt="2023-03-16T18:33:46.418" v="174"/>
          <ac:spMkLst>
            <pc:docMk/>
            <pc:sldMk cId="0" sldId="373"/>
            <ac:spMk id="2" creationId="{C109DEE7-6B19-421C-B23F-D1CA26648656}"/>
          </ac:spMkLst>
        </pc:spChg>
        <pc:spChg chg="add del mod">
          <ac:chgData name="Molines, Karyn L." userId="2b517a87-95fd-4a0b-ad05-b4a6ff98740f" providerId="ADAL" clId="{C9ED2D02-DDC3-4469-A7FF-B30095446E67}" dt="2023-03-16T18:33:45.294" v="172"/>
          <ac:spMkLst>
            <pc:docMk/>
            <pc:sldMk cId="0" sldId="373"/>
            <ac:spMk id="3" creationId="{95D34050-44BF-4AA5-ABC0-1BCFCAEEF4D4}"/>
          </ac:spMkLst>
        </pc:spChg>
        <pc:spChg chg="add del mod">
          <ac:chgData name="Molines, Karyn L." userId="2b517a87-95fd-4a0b-ad05-b4a6ff98740f" providerId="ADAL" clId="{C9ED2D02-DDC3-4469-A7FF-B30095446E67}" dt="2023-03-16T18:33:40.236" v="165"/>
          <ac:spMkLst>
            <pc:docMk/>
            <pc:sldMk cId="0" sldId="373"/>
            <ac:spMk id="4" creationId="{B37D1C65-70A0-4D09-BC40-9291693462D9}"/>
          </ac:spMkLst>
        </pc:spChg>
        <pc:spChg chg="del mod">
          <ac:chgData name="Molines, Karyn L." userId="2b517a87-95fd-4a0b-ad05-b4a6ff98740f" providerId="ADAL" clId="{C9ED2D02-DDC3-4469-A7FF-B30095446E67}" dt="2023-03-16T18:32:39.214" v="154"/>
          <ac:spMkLst>
            <pc:docMk/>
            <pc:sldMk cId="0" sldId="373"/>
            <ac:spMk id="10" creationId="{458DD5BD-8119-404A-9FF5-290F7F3F1D43}"/>
          </ac:spMkLst>
        </pc:spChg>
        <pc:graphicFrameChg chg="add del">
          <ac:chgData name="Molines, Karyn L." userId="2b517a87-95fd-4a0b-ad05-b4a6ff98740f" providerId="ADAL" clId="{C9ED2D02-DDC3-4469-A7FF-B30095446E67}" dt="2023-03-16T18:33:44.833" v="171"/>
          <ac:graphicFrameMkLst>
            <pc:docMk/>
            <pc:sldMk cId="0" sldId="373"/>
            <ac:graphicFrameMk id="12" creationId="{B963DB40-D8C0-4E59-8F59-F00809E315FD}"/>
          </ac:graphicFrameMkLst>
        </pc:graphicFrameChg>
        <pc:graphicFrameChg chg="add del mod">
          <ac:chgData name="Molines, Karyn L." userId="2b517a87-95fd-4a0b-ad05-b4a6ff98740f" providerId="ADAL" clId="{C9ED2D02-DDC3-4469-A7FF-B30095446E67}" dt="2023-03-16T18:34:24.118" v="183" actId="14100"/>
          <ac:graphicFrameMkLst>
            <pc:docMk/>
            <pc:sldMk cId="0" sldId="373"/>
            <ac:graphicFrameMk id="41988" creationId="{00000000-0000-0000-0000-000000000000}"/>
          </ac:graphicFrameMkLst>
        </pc:graphicFrameChg>
        <pc:picChg chg="add del">
          <ac:chgData name="Molines, Karyn L." userId="2b517a87-95fd-4a0b-ad05-b4a6ff98740f" providerId="ADAL" clId="{C9ED2D02-DDC3-4469-A7FF-B30095446E67}" dt="2023-03-16T18:33:43.235" v="167"/>
          <ac:picMkLst>
            <pc:docMk/>
            <pc:sldMk cId="0" sldId="373"/>
            <ac:picMk id="13" creationId="{18482E93-98DF-4C70-902A-ABBD3238EBDE}"/>
          </ac:picMkLst>
        </pc:picChg>
        <pc:picChg chg="mod">
          <ac:chgData name="Molines, Karyn L." userId="2b517a87-95fd-4a0b-ad05-b4a6ff98740f" providerId="ADAL" clId="{C9ED2D02-DDC3-4469-A7FF-B30095446E67}" dt="2023-03-16T18:33:54.554" v="176" actId="14100"/>
          <ac:picMkLst>
            <pc:docMk/>
            <pc:sldMk cId="0" sldId="373"/>
            <ac:picMk id="41987" creationId="{00000000-0000-0000-0000-000000000000}"/>
          </ac:picMkLst>
        </pc:picChg>
        <pc:picChg chg="add del mod">
          <ac:chgData name="Molines, Karyn L." userId="2b517a87-95fd-4a0b-ad05-b4a6ff98740f" providerId="ADAL" clId="{C9ED2D02-DDC3-4469-A7FF-B30095446E67}" dt="2023-03-16T18:34:48.502" v="189" actId="14100"/>
          <ac:picMkLst>
            <pc:docMk/>
            <pc:sldMk cId="0" sldId="373"/>
            <ac:picMk id="41989" creationId="{00000000-0000-0000-0000-000000000000}"/>
          </ac:picMkLst>
        </pc:picChg>
        <pc:picChg chg="mod">
          <ac:chgData name="Molines, Karyn L." userId="2b517a87-95fd-4a0b-ad05-b4a6ff98740f" providerId="ADAL" clId="{C9ED2D02-DDC3-4469-A7FF-B30095446E67}" dt="2023-03-16T18:34:44.160" v="187" actId="1076"/>
          <ac:picMkLst>
            <pc:docMk/>
            <pc:sldMk cId="0" sldId="373"/>
            <ac:picMk id="41990" creationId="{00000000-0000-0000-0000-000000000000}"/>
          </ac:picMkLst>
        </pc:picChg>
        <pc:picChg chg="mod">
          <ac:chgData name="Molines, Karyn L." userId="2b517a87-95fd-4a0b-ad05-b4a6ff98740f" providerId="ADAL" clId="{C9ED2D02-DDC3-4469-A7FF-B30095446E67}" dt="2023-03-16T18:35:00.823" v="193" actId="1076"/>
          <ac:picMkLst>
            <pc:docMk/>
            <pc:sldMk cId="0" sldId="373"/>
            <ac:picMk id="41991" creationId="{00000000-0000-0000-0000-000000000000}"/>
          </ac:picMkLst>
        </pc:picChg>
        <pc:picChg chg="mod">
          <ac:chgData name="Molines, Karyn L." userId="2b517a87-95fd-4a0b-ad05-b4a6ff98740f" providerId="ADAL" clId="{C9ED2D02-DDC3-4469-A7FF-B30095446E67}" dt="2023-03-16T18:35:03.395" v="194" actId="1076"/>
          <ac:picMkLst>
            <pc:docMk/>
            <pc:sldMk cId="0" sldId="373"/>
            <ac:picMk id="41992" creationId="{00000000-0000-0000-0000-000000000000}"/>
          </ac:picMkLst>
        </pc:picChg>
      </pc:sldChg>
      <pc:sldChg chg="modSp ord">
        <pc:chgData name="Molines, Karyn L." userId="2b517a87-95fd-4a0b-ad05-b4a6ff98740f" providerId="ADAL" clId="{C9ED2D02-DDC3-4469-A7FF-B30095446E67}" dt="2023-03-27T18:58:51.287" v="1802"/>
        <pc:sldMkLst>
          <pc:docMk/>
          <pc:sldMk cId="0" sldId="374"/>
        </pc:sldMkLst>
        <pc:spChg chg="mod">
          <ac:chgData name="Molines, Karyn L." userId="2b517a87-95fd-4a0b-ad05-b4a6ff98740f" providerId="ADAL" clId="{C9ED2D02-DDC3-4469-A7FF-B30095446E67}" dt="2023-03-16T18:41:53.019" v="331" actId="5793"/>
          <ac:spMkLst>
            <pc:docMk/>
            <pc:sldMk cId="0" sldId="374"/>
            <ac:spMk id="50178" creationId="{00000000-0000-0000-0000-000000000000}"/>
          </ac:spMkLst>
        </pc:spChg>
        <pc:spChg chg="mod">
          <ac:chgData name="Molines, Karyn L." userId="2b517a87-95fd-4a0b-ad05-b4a6ff98740f" providerId="ADAL" clId="{C9ED2D02-DDC3-4469-A7FF-B30095446E67}" dt="2023-03-16T18:41:30.723" v="289" actId="5793"/>
          <ac:spMkLst>
            <pc:docMk/>
            <pc:sldMk cId="0" sldId="374"/>
            <ac:spMk id="50179" creationId="{00000000-0000-0000-0000-000000000000}"/>
          </ac:spMkLst>
        </pc:spChg>
      </pc:sldChg>
      <pc:sldChg chg="addSp delSp modSp mod ord setBg delDesignElem">
        <pc:chgData name="Molines, Karyn L." userId="2b517a87-95fd-4a0b-ad05-b4a6ff98740f" providerId="ADAL" clId="{C9ED2D02-DDC3-4469-A7FF-B30095446E67}" dt="2023-03-27T18:58:20.991" v="1801" actId="1076"/>
        <pc:sldMkLst>
          <pc:docMk/>
          <pc:sldMk cId="0" sldId="377"/>
        </pc:sldMkLst>
        <pc:spChg chg="add mod">
          <ac:chgData name="Molines, Karyn L." userId="2b517a87-95fd-4a0b-ad05-b4a6ff98740f" providerId="ADAL" clId="{C9ED2D02-DDC3-4469-A7FF-B30095446E67}" dt="2023-03-27T18:58:20.991" v="1801" actId="1076"/>
          <ac:spMkLst>
            <pc:docMk/>
            <pc:sldMk cId="0" sldId="377"/>
            <ac:spMk id="2" creationId="{63B07132-5200-455C-8642-46A653B72B90}"/>
          </ac:spMkLst>
        </pc:spChg>
        <pc:spChg chg="add del mod">
          <ac:chgData name="Molines, Karyn L." userId="2b517a87-95fd-4a0b-ad05-b4a6ff98740f" providerId="ADAL" clId="{C9ED2D02-DDC3-4469-A7FF-B30095446E67}" dt="2023-03-16T18:26:31.833" v="96"/>
          <ac:spMkLst>
            <pc:docMk/>
            <pc:sldMk cId="0" sldId="377"/>
            <ac:spMk id="2" creationId="{86120003-B794-4F76-9B25-E8117CB3BFD8}"/>
          </ac:spMkLst>
        </pc:spChg>
        <pc:spChg chg="add del mod">
          <ac:chgData name="Molines, Karyn L." userId="2b517a87-95fd-4a0b-ad05-b4a6ff98740f" providerId="ADAL" clId="{C9ED2D02-DDC3-4469-A7FF-B30095446E67}" dt="2023-03-16T18:28:35.080" v="126"/>
          <ac:spMkLst>
            <pc:docMk/>
            <pc:sldMk cId="0" sldId="377"/>
            <ac:spMk id="3" creationId="{210C612E-79C0-47CB-A4A7-1C4822778904}"/>
          </ac:spMkLst>
        </pc:spChg>
        <pc:spChg chg="add del mod ord">
          <ac:chgData name="Molines, Karyn L." userId="2b517a87-95fd-4a0b-ad05-b4a6ff98740f" providerId="ADAL" clId="{C9ED2D02-DDC3-4469-A7FF-B30095446E67}" dt="2023-03-27T18:56:34.617" v="1712" actId="27636"/>
          <ac:spMkLst>
            <pc:docMk/>
            <pc:sldMk cId="0" sldId="377"/>
            <ac:spMk id="4" creationId="{5C59FEC0-9147-4178-A22F-13A7083ACF47}"/>
          </ac:spMkLst>
        </pc:spChg>
        <pc:spChg chg="add del mod">
          <ac:chgData name="Molines, Karyn L." userId="2b517a87-95fd-4a0b-ad05-b4a6ff98740f" providerId="ADAL" clId="{C9ED2D02-DDC3-4469-A7FF-B30095446E67}" dt="2023-03-16T18:28:23.117" v="120"/>
          <ac:spMkLst>
            <pc:docMk/>
            <pc:sldMk cId="0" sldId="377"/>
            <ac:spMk id="5" creationId="{635CD0E8-AFDD-404F-B23A-50FE6E9EAC30}"/>
          </ac:spMkLst>
        </pc:spChg>
        <pc:spChg chg="add del mod">
          <ac:chgData name="Molines, Karyn L." userId="2b517a87-95fd-4a0b-ad05-b4a6ff98740f" providerId="ADAL" clId="{C9ED2D02-DDC3-4469-A7FF-B30095446E67}" dt="2023-03-16T18:28:36.617" v="127"/>
          <ac:spMkLst>
            <pc:docMk/>
            <pc:sldMk cId="0" sldId="377"/>
            <ac:spMk id="6" creationId="{8D24C25D-103D-4CD4-8C2F-FEC283DFC7EC}"/>
          </ac:spMkLst>
        </pc:spChg>
        <pc:spChg chg="add del mod">
          <ac:chgData name="Molines, Karyn L." userId="2b517a87-95fd-4a0b-ad05-b4a6ff98740f" providerId="ADAL" clId="{C9ED2D02-DDC3-4469-A7FF-B30095446E67}" dt="2023-03-16T18:28:40.467" v="129"/>
          <ac:spMkLst>
            <pc:docMk/>
            <pc:sldMk cId="0" sldId="377"/>
            <ac:spMk id="7" creationId="{EA5CC09F-242A-4E09-91D8-4D1CC1580371}"/>
          </ac:spMkLst>
        </pc:spChg>
        <pc:spChg chg="mod">
          <ac:chgData name="Molines, Karyn L." userId="2b517a87-95fd-4a0b-ad05-b4a6ff98740f" providerId="ADAL" clId="{C9ED2D02-DDC3-4469-A7FF-B30095446E67}" dt="2023-03-27T18:58:16.689" v="1800" actId="403"/>
          <ac:spMkLst>
            <pc:docMk/>
            <pc:sldMk cId="0" sldId="377"/>
            <ac:spMk id="38914" creationId="{00000000-0000-0000-0000-000000000000}"/>
          </ac:spMkLst>
        </pc:spChg>
        <pc:spChg chg="del mod">
          <ac:chgData name="Molines, Karyn L." userId="2b517a87-95fd-4a0b-ad05-b4a6ff98740f" providerId="ADAL" clId="{C9ED2D02-DDC3-4469-A7FF-B30095446E67}" dt="2023-03-16T18:28:23.117" v="120"/>
          <ac:spMkLst>
            <pc:docMk/>
            <pc:sldMk cId="0" sldId="377"/>
            <ac:spMk id="38915" creationId="{00000000-0000-0000-0000-000000000000}"/>
          </ac:spMkLst>
        </pc:spChg>
        <pc:spChg chg="del mod">
          <ac:chgData name="Molines, Karyn L." userId="2b517a87-95fd-4a0b-ad05-b4a6ff98740f" providerId="ADAL" clId="{C9ED2D02-DDC3-4469-A7FF-B30095446E67}" dt="2023-03-16T18:28:23.117" v="120"/>
          <ac:spMkLst>
            <pc:docMk/>
            <pc:sldMk cId="0" sldId="377"/>
            <ac:spMk id="38917" creationId="{00000000-0000-0000-0000-000000000000}"/>
          </ac:spMkLst>
        </pc:spChg>
        <pc:spChg chg="del mod">
          <ac:chgData name="Molines, Karyn L." userId="2b517a87-95fd-4a0b-ad05-b4a6ff98740f" providerId="ADAL" clId="{C9ED2D02-DDC3-4469-A7FF-B30095446E67}" dt="2023-03-16T18:25:50.157" v="79"/>
          <ac:spMkLst>
            <pc:docMk/>
            <pc:sldMk cId="0" sldId="377"/>
            <ac:spMk id="38919" creationId="{00000000-0000-0000-0000-000000000000}"/>
          </ac:spMkLst>
        </pc:spChg>
        <pc:spChg chg="add del">
          <ac:chgData name="Molines, Karyn L." userId="2b517a87-95fd-4a0b-ad05-b4a6ff98740f" providerId="ADAL" clId="{C9ED2D02-DDC3-4469-A7FF-B30095446E67}" dt="2023-03-16T18:28:52.061" v="132" actId="26606"/>
          <ac:spMkLst>
            <pc:docMk/>
            <pc:sldMk cId="0" sldId="377"/>
            <ac:spMk id="38928" creationId="{0952772C-A193-46A8-8085-DF0DDE5FC05E}"/>
          </ac:spMkLst>
        </pc:spChg>
        <pc:spChg chg="add del">
          <ac:chgData name="Molines, Karyn L." userId="2b517a87-95fd-4a0b-ad05-b4a6ff98740f" providerId="ADAL" clId="{C9ED2D02-DDC3-4469-A7FF-B30095446E67}" dt="2023-03-16T18:28:52.061" v="132" actId="26606"/>
          <ac:spMkLst>
            <pc:docMk/>
            <pc:sldMk cId="0" sldId="377"/>
            <ac:spMk id="38930" creationId="{F605735B-B754-4988-AB85-DAAA79C28D4B}"/>
          </ac:spMkLst>
        </pc:spChg>
        <pc:spChg chg="add del">
          <ac:chgData name="Molines, Karyn L." userId="2b517a87-95fd-4a0b-ad05-b4a6ff98740f" providerId="ADAL" clId="{C9ED2D02-DDC3-4469-A7FF-B30095446E67}" dt="2023-03-27T18:56:29.828" v="1710"/>
          <ac:spMkLst>
            <pc:docMk/>
            <pc:sldMk cId="0" sldId="377"/>
            <ac:spMk id="38937" creationId="{111B9062-8A81-436B-8E05-C7607C1EB64D}"/>
          </ac:spMkLst>
        </pc:spChg>
        <pc:spChg chg="add del">
          <ac:chgData name="Molines, Karyn L." userId="2b517a87-95fd-4a0b-ad05-b4a6ff98740f" providerId="ADAL" clId="{C9ED2D02-DDC3-4469-A7FF-B30095446E67}" dt="2023-03-16T18:28:52.061" v="132" actId="26606"/>
          <ac:spMkLst>
            <pc:docMk/>
            <pc:sldMk cId="0" sldId="377"/>
            <ac:spMk id="38940" creationId="{D8E14221-6F70-4546-812E-6EA2ADA99344}"/>
          </ac:spMkLst>
        </pc:spChg>
        <pc:spChg chg="add del">
          <ac:chgData name="Molines, Karyn L." userId="2b517a87-95fd-4a0b-ad05-b4a6ff98740f" providerId="ADAL" clId="{C9ED2D02-DDC3-4469-A7FF-B30095446E67}" dt="2023-03-27T18:56:29.828" v="1710"/>
          <ac:spMkLst>
            <pc:docMk/>
            <pc:sldMk cId="0" sldId="377"/>
            <ac:spMk id="38943" creationId="{0C6CC880-35B5-4DC0-B746-D6917E462533}"/>
          </ac:spMkLst>
        </pc:spChg>
        <pc:grpChg chg="add del">
          <ac:chgData name="Molines, Karyn L." userId="2b517a87-95fd-4a0b-ad05-b4a6ff98740f" providerId="ADAL" clId="{C9ED2D02-DDC3-4469-A7FF-B30095446E67}" dt="2023-03-16T18:28:52.061" v="132" actId="26606"/>
          <ac:grpSpMkLst>
            <pc:docMk/>
            <pc:sldMk cId="0" sldId="377"/>
            <ac:grpSpMk id="38927" creationId="{49FF32FF-44D7-4535-B99A-004DD008ADE3}"/>
          </ac:grpSpMkLst>
        </pc:grpChg>
        <pc:grpChg chg="add del">
          <ac:chgData name="Molines, Karyn L." userId="2b517a87-95fd-4a0b-ad05-b4a6ff98740f" providerId="ADAL" clId="{C9ED2D02-DDC3-4469-A7FF-B30095446E67}" dt="2023-03-16T18:28:52.061" v="132" actId="26606"/>
          <ac:grpSpMkLst>
            <pc:docMk/>
            <pc:sldMk cId="0" sldId="377"/>
            <ac:grpSpMk id="38932" creationId="{33E4A70D-68CA-47CD-A397-390393D6C889}"/>
          </ac:grpSpMkLst>
        </pc:grpChg>
        <pc:grpChg chg="add del">
          <ac:chgData name="Molines, Karyn L." userId="2b517a87-95fd-4a0b-ad05-b4a6ff98740f" providerId="ADAL" clId="{C9ED2D02-DDC3-4469-A7FF-B30095446E67}" dt="2023-03-27T18:56:29.828" v="1710"/>
          <ac:grpSpMkLst>
            <pc:docMk/>
            <pc:sldMk cId="0" sldId="377"/>
            <ac:grpSpMk id="38942" creationId="{D5D46F03-9B74-4CDE-94F6-E2792AA9330A}"/>
          </ac:grpSpMkLst>
        </pc:grpChg>
        <pc:grpChg chg="add del">
          <ac:chgData name="Molines, Karyn L." userId="2b517a87-95fd-4a0b-ad05-b4a6ff98740f" providerId="ADAL" clId="{C9ED2D02-DDC3-4469-A7FF-B30095446E67}" dt="2023-03-27T18:56:29.828" v="1710"/>
          <ac:grpSpMkLst>
            <pc:docMk/>
            <pc:sldMk cId="0" sldId="377"/>
            <ac:grpSpMk id="38944" creationId="{D1BC28FB-C7FF-46AD-AB15-4344005CCE78}"/>
          </ac:grpSpMkLst>
        </pc:grpChg>
        <pc:picChg chg="add del">
          <ac:chgData name="Molines, Karyn L." userId="2b517a87-95fd-4a0b-ad05-b4a6ff98740f" providerId="ADAL" clId="{C9ED2D02-DDC3-4469-A7FF-B30095446E67}" dt="2023-03-16T18:27:34.019" v="106"/>
          <ac:picMkLst>
            <pc:docMk/>
            <pc:sldMk cId="0" sldId="377"/>
            <ac:picMk id="11" creationId="{4ADB5422-2199-48DC-98B8-D6860B17B3D0}"/>
          </ac:picMkLst>
        </pc:picChg>
        <pc:picChg chg="add del mod">
          <ac:chgData name="Molines, Karyn L." userId="2b517a87-95fd-4a0b-ad05-b4a6ff98740f" providerId="ADAL" clId="{C9ED2D02-DDC3-4469-A7FF-B30095446E67}" dt="2023-03-16T18:28:38.977" v="128"/>
          <ac:picMkLst>
            <pc:docMk/>
            <pc:sldMk cId="0" sldId="377"/>
            <ac:picMk id="12" creationId="{3ABC288F-7382-48A1-9EBF-4905DDDFF8B1}"/>
          </ac:picMkLst>
        </pc:picChg>
        <pc:picChg chg="add del mod">
          <ac:chgData name="Molines, Karyn L." userId="2b517a87-95fd-4a0b-ad05-b4a6ff98740f" providerId="ADAL" clId="{C9ED2D02-DDC3-4469-A7FF-B30095446E67}" dt="2023-03-16T18:28:35.074" v="124"/>
          <ac:picMkLst>
            <pc:docMk/>
            <pc:sldMk cId="0" sldId="377"/>
            <ac:picMk id="14" creationId="{3FF09A0A-DA42-47C1-BF32-F9DA02CBEB6F}"/>
          </ac:picMkLst>
        </pc:picChg>
        <pc:picChg chg="add mod ord">
          <ac:chgData name="Molines, Karyn L." userId="2b517a87-95fd-4a0b-ad05-b4a6ff98740f" providerId="ADAL" clId="{C9ED2D02-DDC3-4469-A7FF-B30095446E67}" dt="2023-03-27T18:56:34.591" v="1711" actId="1076"/>
          <ac:picMkLst>
            <pc:docMk/>
            <pc:sldMk cId="0" sldId="377"/>
            <ac:picMk id="17" creationId="{1C1A7754-9C98-4550-B487-4A93A6355C4D}"/>
          </ac:picMkLst>
        </pc:picChg>
        <pc:picChg chg="add mod">
          <ac:chgData name="Molines, Karyn L." userId="2b517a87-95fd-4a0b-ad05-b4a6ff98740f" providerId="ADAL" clId="{C9ED2D02-DDC3-4469-A7FF-B30095446E67}" dt="2023-03-27T18:56:37.519" v="1713" actId="1076"/>
          <ac:picMkLst>
            <pc:docMk/>
            <pc:sldMk cId="0" sldId="377"/>
            <ac:picMk id="18" creationId="{63E1C21F-6F23-440B-BB82-35932A6CA921}"/>
          </ac:picMkLst>
        </pc:picChg>
        <pc:picChg chg="del mod">
          <ac:chgData name="Molines, Karyn L." userId="2b517a87-95fd-4a0b-ad05-b4a6ff98740f" providerId="ADAL" clId="{C9ED2D02-DDC3-4469-A7FF-B30095446E67}" dt="2023-03-16T18:27:27.844" v="104"/>
          <ac:picMkLst>
            <pc:docMk/>
            <pc:sldMk cId="0" sldId="377"/>
            <ac:picMk id="38916" creationId="{00000000-0000-0000-0000-000000000000}"/>
          </ac:picMkLst>
        </pc:picChg>
        <pc:picChg chg="del mod">
          <ac:chgData name="Molines, Karyn L." userId="2b517a87-95fd-4a0b-ad05-b4a6ff98740f" providerId="ADAL" clId="{C9ED2D02-DDC3-4469-A7FF-B30095446E67}" dt="2023-03-16T18:27:41.636" v="109"/>
          <ac:picMkLst>
            <pc:docMk/>
            <pc:sldMk cId="0" sldId="377"/>
            <ac:picMk id="38918" creationId="{00000000-0000-0000-0000-000000000000}"/>
          </ac:picMkLst>
        </pc:picChg>
      </pc:sldChg>
      <pc:sldChg chg="modSp">
        <pc:chgData name="Molines, Karyn L." userId="2b517a87-95fd-4a0b-ad05-b4a6ff98740f" providerId="ADAL" clId="{C9ED2D02-DDC3-4469-A7FF-B30095446E67}" dt="2023-03-27T19:03:08.704" v="1855" actId="403"/>
        <pc:sldMkLst>
          <pc:docMk/>
          <pc:sldMk cId="944081607" sldId="379"/>
        </pc:sldMkLst>
        <pc:spChg chg="mod">
          <ac:chgData name="Molines, Karyn L." userId="2b517a87-95fd-4a0b-ad05-b4a6ff98740f" providerId="ADAL" clId="{C9ED2D02-DDC3-4469-A7FF-B30095446E67}" dt="2023-03-16T18:46:19.554" v="398" actId="1076"/>
          <ac:spMkLst>
            <pc:docMk/>
            <pc:sldMk cId="944081607" sldId="379"/>
            <ac:spMk id="4" creationId="{F9A36D9D-B704-40CF-A9BE-D07A9DC9C792}"/>
          </ac:spMkLst>
        </pc:spChg>
        <pc:spChg chg="mod">
          <ac:chgData name="Molines, Karyn L." userId="2b517a87-95fd-4a0b-ad05-b4a6ff98740f" providerId="ADAL" clId="{C9ED2D02-DDC3-4469-A7FF-B30095446E67}" dt="2023-03-16T18:47:08.355" v="406" actId="1076"/>
          <ac:spMkLst>
            <pc:docMk/>
            <pc:sldMk cId="944081607" sldId="379"/>
            <ac:spMk id="6" creationId="{B314CF06-3A37-4A48-AB31-4C66A813C05B}"/>
          </ac:spMkLst>
        </pc:spChg>
        <pc:spChg chg="mod">
          <ac:chgData name="Molines, Karyn L." userId="2b517a87-95fd-4a0b-ad05-b4a6ff98740f" providerId="ADAL" clId="{C9ED2D02-DDC3-4469-A7FF-B30095446E67}" dt="2023-03-27T19:03:08.704" v="1855" actId="403"/>
          <ac:spMkLst>
            <pc:docMk/>
            <pc:sldMk cId="944081607" sldId="379"/>
            <ac:spMk id="57346" creationId="{00000000-0000-0000-0000-000000000000}"/>
          </ac:spMkLst>
        </pc:spChg>
        <pc:picChg chg="mod">
          <ac:chgData name="Molines, Karyn L." userId="2b517a87-95fd-4a0b-ad05-b4a6ff98740f" providerId="ADAL" clId="{C9ED2D02-DDC3-4469-A7FF-B30095446E67}" dt="2023-03-16T18:46:22.159" v="399" actId="14100"/>
          <ac:picMkLst>
            <pc:docMk/>
            <pc:sldMk cId="944081607" sldId="379"/>
            <ac:picMk id="5" creationId="{8E295B01-F06C-455D-B5EC-47EB08EBB615}"/>
          </ac:picMkLst>
        </pc:picChg>
        <pc:picChg chg="mod">
          <ac:chgData name="Molines, Karyn L." userId="2b517a87-95fd-4a0b-ad05-b4a6ff98740f" providerId="ADAL" clId="{C9ED2D02-DDC3-4469-A7FF-B30095446E67}" dt="2023-03-16T18:47:14.998" v="407" actId="1076"/>
          <ac:picMkLst>
            <pc:docMk/>
            <pc:sldMk cId="944081607" sldId="379"/>
            <ac:picMk id="57348" creationId="{00000000-0000-0000-0000-000000000000}"/>
          </ac:picMkLst>
        </pc:picChg>
      </pc:sldChg>
      <pc:sldChg chg="modSp ord">
        <pc:chgData name="Molines, Karyn L." userId="2b517a87-95fd-4a0b-ad05-b4a6ff98740f" providerId="ADAL" clId="{C9ED2D02-DDC3-4469-A7FF-B30095446E67}" dt="2023-03-23T13:48:49.633" v="1168"/>
        <pc:sldMkLst>
          <pc:docMk/>
          <pc:sldMk cId="0" sldId="384"/>
        </pc:sldMkLst>
        <pc:spChg chg="mod">
          <ac:chgData name="Molines, Karyn L." userId="2b517a87-95fd-4a0b-ad05-b4a6ff98740f" providerId="ADAL" clId="{C9ED2D02-DDC3-4469-A7FF-B30095446E67}" dt="2023-03-16T18:40:50.622" v="287" actId="1076"/>
          <ac:spMkLst>
            <pc:docMk/>
            <pc:sldMk cId="0" sldId="384"/>
            <ac:spMk id="23" creationId="{35DEAD04-25E6-4871-A717-A3B63B53707E}"/>
          </ac:spMkLst>
        </pc:spChg>
      </pc:sldChg>
      <pc:sldChg chg="addSp delSp modSp">
        <pc:chgData name="Molines, Karyn L." userId="2b517a87-95fd-4a0b-ad05-b4a6ff98740f" providerId="ADAL" clId="{C9ED2D02-DDC3-4469-A7FF-B30095446E67}" dt="2023-03-27T19:36:48.214" v="2104"/>
        <pc:sldMkLst>
          <pc:docMk/>
          <pc:sldMk cId="0" sldId="386"/>
        </pc:sldMkLst>
        <pc:spChg chg="mod">
          <ac:chgData name="Molines, Karyn L." userId="2b517a87-95fd-4a0b-ad05-b4a6ff98740f" providerId="ADAL" clId="{C9ED2D02-DDC3-4469-A7FF-B30095446E67}" dt="2023-03-27T19:36:43.179" v="2099" actId="1076"/>
          <ac:spMkLst>
            <pc:docMk/>
            <pc:sldMk cId="0" sldId="386"/>
            <ac:spMk id="3" creationId="{7B0624C1-7A63-4A4F-B158-EB25C17F8840}"/>
          </ac:spMkLst>
        </pc:spChg>
        <pc:spChg chg="add del mod">
          <ac:chgData name="Molines, Karyn L." userId="2b517a87-95fd-4a0b-ad05-b4a6ff98740f" providerId="ADAL" clId="{C9ED2D02-DDC3-4469-A7FF-B30095446E67}" dt="2023-03-27T19:35:16.608" v="2061"/>
          <ac:spMkLst>
            <pc:docMk/>
            <pc:sldMk cId="0" sldId="386"/>
            <ac:spMk id="5" creationId="{9BBF0A22-651D-43B1-8FDD-47D859FFF2C1}"/>
          </ac:spMkLst>
        </pc:spChg>
        <pc:spChg chg="add del mod">
          <ac:chgData name="Molines, Karyn L." userId="2b517a87-95fd-4a0b-ad05-b4a6ff98740f" providerId="ADAL" clId="{C9ED2D02-DDC3-4469-A7FF-B30095446E67}" dt="2023-03-27T19:36:48.214" v="2102"/>
          <ac:spMkLst>
            <pc:docMk/>
            <pc:sldMk cId="0" sldId="386"/>
            <ac:spMk id="6" creationId="{DDD9130B-9EBA-4630-A207-44E04339093D}"/>
          </ac:spMkLst>
        </pc:spChg>
        <pc:spChg chg="add del mod">
          <ac:chgData name="Molines, Karyn L." userId="2b517a87-95fd-4a0b-ad05-b4a6ff98740f" providerId="ADAL" clId="{C9ED2D02-DDC3-4469-A7FF-B30095446E67}" dt="2023-03-27T19:36:48.214" v="2104"/>
          <ac:spMkLst>
            <pc:docMk/>
            <pc:sldMk cId="0" sldId="386"/>
            <ac:spMk id="7" creationId="{7493C91D-DF5E-4BF8-9A21-A71B34DE628C}"/>
          </ac:spMkLst>
        </pc:spChg>
        <pc:picChg chg="mod">
          <ac:chgData name="Molines, Karyn L." userId="2b517a87-95fd-4a0b-ad05-b4a6ff98740f" providerId="ADAL" clId="{C9ED2D02-DDC3-4469-A7FF-B30095446E67}" dt="2023-03-27T19:36:45.139" v="2100" actId="1076"/>
          <ac:picMkLst>
            <pc:docMk/>
            <pc:sldMk cId="0" sldId="386"/>
            <ac:picMk id="4" creationId="{00000000-0000-0000-0000-000000000000}"/>
          </ac:picMkLst>
        </pc:picChg>
      </pc:sldChg>
      <pc:sldChg chg="modSp add">
        <pc:chgData name="Molines, Karyn L." userId="2b517a87-95fd-4a0b-ad05-b4a6ff98740f" providerId="ADAL" clId="{C9ED2D02-DDC3-4469-A7FF-B30095446E67}" dt="2023-03-27T19:01:01.163" v="1830" actId="207"/>
        <pc:sldMkLst>
          <pc:docMk/>
          <pc:sldMk cId="3748936655" sldId="387"/>
        </pc:sldMkLst>
        <pc:spChg chg="mod">
          <ac:chgData name="Molines, Karyn L." userId="2b517a87-95fd-4a0b-ad05-b4a6ff98740f" providerId="ADAL" clId="{C9ED2D02-DDC3-4469-A7FF-B30095446E67}" dt="2023-03-27T19:00:47.637" v="1828" actId="14100"/>
          <ac:spMkLst>
            <pc:docMk/>
            <pc:sldMk cId="3748936655" sldId="387"/>
            <ac:spMk id="4" creationId="{00000000-0000-0000-0000-000000000000}"/>
          </ac:spMkLst>
        </pc:spChg>
        <pc:spChg chg="mod">
          <ac:chgData name="Molines, Karyn L." userId="2b517a87-95fd-4a0b-ad05-b4a6ff98740f" providerId="ADAL" clId="{C9ED2D02-DDC3-4469-A7FF-B30095446E67}" dt="2023-03-27T19:01:01.163" v="1830" actId="207"/>
          <ac:spMkLst>
            <pc:docMk/>
            <pc:sldMk cId="3748936655" sldId="387"/>
            <ac:spMk id="6" creationId="{1CB7734B-29FF-44A0-AD8C-F6FFAE7F0D1A}"/>
          </ac:spMkLst>
        </pc:spChg>
        <pc:spChg chg="mod">
          <ac:chgData name="Molines, Karyn L." userId="2b517a87-95fd-4a0b-ad05-b4a6ff98740f" providerId="ADAL" clId="{C9ED2D02-DDC3-4469-A7FF-B30095446E67}" dt="2023-03-27T19:00:12.125" v="1821" actId="14100"/>
          <ac:spMkLst>
            <pc:docMk/>
            <pc:sldMk cId="3748936655" sldId="387"/>
            <ac:spMk id="64514" creationId="{00000000-0000-0000-0000-000000000000}"/>
          </ac:spMkLst>
        </pc:spChg>
      </pc:sldChg>
      <pc:sldChg chg="addSp delSp modSp mod setBg">
        <pc:chgData name="Molines, Karyn L." userId="2b517a87-95fd-4a0b-ad05-b4a6ff98740f" providerId="ADAL" clId="{C9ED2D02-DDC3-4469-A7FF-B30095446E67}" dt="2023-03-27T19:04:48.629" v="1890" actId="20577"/>
        <pc:sldMkLst>
          <pc:docMk/>
          <pc:sldMk cId="1830997477" sldId="388"/>
        </pc:sldMkLst>
        <pc:spChg chg="mod">
          <ac:chgData name="Molines, Karyn L." userId="2b517a87-95fd-4a0b-ad05-b4a6ff98740f" providerId="ADAL" clId="{C9ED2D02-DDC3-4469-A7FF-B30095446E67}" dt="2023-03-23T13:51:03.735" v="1183" actId="6549"/>
          <ac:spMkLst>
            <pc:docMk/>
            <pc:sldMk cId="1830997477" sldId="388"/>
            <ac:spMk id="4" creationId="{00000000-0000-0000-0000-000000000000}"/>
          </ac:spMkLst>
        </pc:spChg>
        <pc:spChg chg="mod">
          <ac:chgData name="Molines, Karyn L." userId="2b517a87-95fd-4a0b-ad05-b4a6ff98740f" providerId="ADAL" clId="{C9ED2D02-DDC3-4469-A7FF-B30095446E67}" dt="2023-03-27T19:04:48.629" v="1890" actId="20577"/>
          <ac:spMkLst>
            <pc:docMk/>
            <pc:sldMk cId="1830997477" sldId="388"/>
            <ac:spMk id="65538" creationId="{00000000-0000-0000-0000-000000000000}"/>
          </ac:spMkLst>
        </pc:spChg>
        <pc:spChg chg="add del">
          <ac:chgData name="Molines, Karyn L." userId="2b517a87-95fd-4a0b-ad05-b4a6ff98740f" providerId="ADAL" clId="{C9ED2D02-DDC3-4469-A7FF-B30095446E67}" dt="2023-03-23T13:50:39.557" v="1178" actId="26606"/>
          <ac:spMkLst>
            <pc:docMk/>
            <pc:sldMk cId="1830997477" sldId="388"/>
            <ac:spMk id="65552" creationId="{5AE8C830-95B3-4B62-9882-4301B7A9AEE9}"/>
          </ac:spMkLst>
        </pc:spChg>
        <pc:spChg chg="add del">
          <ac:chgData name="Molines, Karyn L." userId="2b517a87-95fd-4a0b-ad05-b4a6ff98740f" providerId="ADAL" clId="{C9ED2D02-DDC3-4469-A7FF-B30095446E67}" dt="2023-03-23T13:50:39.557" v="1178" actId="26606"/>
          <ac:spMkLst>
            <pc:docMk/>
            <pc:sldMk cId="1830997477" sldId="388"/>
            <ac:spMk id="65562" creationId="{713A6E1E-CBC2-4384-A35B-B259DC70ACD5}"/>
          </ac:spMkLst>
        </pc:spChg>
        <pc:spChg chg="add del">
          <ac:chgData name="Molines, Karyn L." userId="2b517a87-95fd-4a0b-ad05-b4a6ff98740f" providerId="ADAL" clId="{C9ED2D02-DDC3-4469-A7FF-B30095446E67}" dt="2023-03-23T13:50:35.698" v="1173" actId="26606"/>
          <ac:spMkLst>
            <pc:docMk/>
            <pc:sldMk cId="1830997477" sldId="388"/>
            <ac:spMk id="65576" creationId="{5AE8C830-95B3-4B62-9882-4301B7A9AEE9}"/>
          </ac:spMkLst>
        </pc:spChg>
        <pc:spChg chg="add del">
          <ac:chgData name="Molines, Karyn L." userId="2b517a87-95fd-4a0b-ad05-b4a6ff98740f" providerId="ADAL" clId="{C9ED2D02-DDC3-4469-A7FF-B30095446E67}" dt="2023-03-23T13:50:39.443" v="1177" actId="26606"/>
          <ac:spMkLst>
            <pc:docMk/>
            <pc:sldMk cId="1830997477" sldId="388"/>
            <ac:spMk id="65585" creationId="{65E02BB6-9053-4979-968B-17E0EF2A5811}"/>
          </ac:spMkLst>
        </pc:spChg>
        <pc:spChg chg="add del">
          <ac:chgData name="Molines, Karyn L." userId="2b517a87-95fd-4a0b-ad05-b4a6ff98740f" providerId="ADAL" clId="{C9ED2D02-DDC3-4469-A7FF-B30095446E67}" dt="2023-03-23T13:50:35.698" v="1173" actId="26606"/>
          <ac:spMkLst>
            <pc:docMk/>
            <pc:sldMk cId="1830997477" sldId="388"/>
            <ac:spMk id="65586" creationId="{713A6E1E-CBC2-4384-A35B-B259DC70ACD5}"/>
          </ac:spMkLst>
        </pc:spChg>
        <pc:spChg chg="add del">
          <ac:chgData name="Molines, Karyn L." userId="2b517a87-95fd-4a0b-ad05-b4a6ff98740f" providerId="ADAL" clId="{C9ED2D02-DDC3-4469-A7FF-B30095446E67}" dt="2023-03-23T13:50:37.531" v="1175" actId="26606"/>
          <ac:spMkLst>
            <pc:docMk/>
            <pc:sldMk cId="1830997477" sldId="388"/>
            <ac:spMk id="65588" creationId="{552D6D00-2548-4ECD-9FA4-D422A25250AA}"/>
          </ac:spMkLst>
        </pc:spChg>
        <pc:spChg chg="add del">
          <ac:chgData name="Molines, Karyn L." userId="2b517a87-95fd-4a0b-ad05-b4a6ff98740f" providerId="ADAL" clId="{C9ED2D02-DDC3-4469-A7FF-B30095446E67}" dt="2023-03-23T13:50:37.531" v="1175" actId="26606"/>
          <ac:spMkLst>
            <pc:docMk/>
            <pc:sldMk cId="1830997477" sldId="388"/>
            <ac:spMk id="65590" creationId="{5AE8C830-95B3-4B62-9882-4301B7A9AEE9}"/>
          </ac:spMkLst>
        </pc:spChg>
        <pc:spChg chg="add del">
          <ac:chgData name="Molines, Karyn L." userId="2b517a87-95fd-4a0b-ad05-b4a6ff98740f" providerId="ADAL" clId="{C9ED2D02-DDC3-4469-A7FF-B30095446E67}" dt="2023-03-23T13:50:39.443" v="1177" actId="26606"/>
          <ac:spMkLst>
            <pc:docMk/>
            <pc:sldMk cId="1830997477" sldId="388"/>
            <ac:spMk id="65595" creationId="{19EF6B20-23CA-444F-8D20-3A38184B63CA}"/>
          </ac:spMkLst>
        </pc:spChg>
        <pc:spChg chg="add">
          <ac:chgData name="Molines, Karyn L." userId="2b517a87-95fd-4a0b-ad05-b4a6ff98740f" providerId="ADAL" clId="{C9ED2D02-DDC3-4469-A7FF-B30095446E67}" dt="2023-03-23T13:50:39.557" v="1178" actId="26606"/>
          <ac:spMkLst>
            <pc:docMk/>
            <pc:sldMk cId="1830997477" sldId="388"/>
            <ac:spMk id="65599" creationId="{5AE8C830-95B3-4B62-9882-4301B7A9AEE9}"/>
          </ac:spMkLst>
        </pc:spChg>
        <pc:spChg chg="add">
          <ac:chgData name="Molines, Karyn L." userId="2b517a87-95fd-4a0b-ad05-b4a6ff98740f" providerId="ADAL" clId="{C9ED2D02-DDC3-4469-A7FF-B30095446E67}" dt="2023-03-23T13:50:39.557" v="1178" actId="26606"/>
          <ac:spMkLst>
            <pc:docMk/>
            <pc:sldMk cId="1830997477" sldId="388"/>
            <ac:spMk id="65601" creationId="{713A6E1E-CBC2-4384-A35B-B259DC70ACD5}"/>
          </ac:spMkLst>
        </pc:spChg>
        <pc:grpChg chg="add del">
          <ac:chgData name="Molines, Karyn L." userId="2b517a87-95fd-4a0b-ad05-b4a6ff98740f" providerId="ADAL" clId="{C9ED2D02-DDC3-4469-A7FF-B30095446E67}" dt="2023-03-23T13:50:39.557" v="1178" actId="26606"/>
          <ac:grpSpMkLst>
            <pc:docMk/>
            <pc:sldMk cId="1830997477" sldId="388"/>
            <ac:grpSpMk id="65543" creationId="{98A1D0BB-B8F0-46D7-9453-2DC9E54FEC09}"/>
          </ac:grpSpMkLst>
        </pc:grpChg>
        <pc:grpChg chg="add del">
          <ac:chgData name="Molines, Karyn L." userId="2b517a87-95fd-4a0b-ad05-b4a6ff98740f" providerId="ADAL" clId="{C9ED2D02-DDC3-4469-A7FF-B30095446E67}" dt="2023-03-23T13:50:39.557" v="1178" actId="26606"/>
          <ac:grpSpMkLst>
            <pc:docMk/>
            <pc:sldMk cId="1830997477" sldId="388"/>
            <ac:grpSpMk id="65554" creationId="{C87953A2-6175-48B2-B244-D3B8CB261C41}"/>
          </ac:grpSpMkLst>
        </pc:grpChg>
        <pc:grpChg chg="add del">
          <ac:chgData name="Molines, Karyn L." userId="2b517a87-95fd-4a0b-ad05-b4a6ff98740f" providerId="ADAL" clId="{C9ED2D02-DDC3-4469-A7FF-B30095446E67}" dt="2023-03-23T13:50:35.698" v="1173" actId="26606"/>
          <ac:grpSpMkLst>
            <pc:docMk/>
            <pc:sldMk cId="1830997477" sldId="388"/>
            <ac:grpSpMk id="65567" creationId="{98A1D0BB-B8F0-46D7-9453-2DC9E54FEC09}"/>
          </ac:grpSpMkLst>
        </pc:grpChg>
        <pc:grpChg chg="add del">
          <ac:chgData name="Molines, Karyn L." userId="2b517a87-95fd-4a0b-ad05-b4a6ff98740f" providerId="ADAL" clId="{C9ED2D02-DDC3-4469-A7FF-B30095446E67}" dt="2023-03-23T13:50:35.698" v="1173" actId="26606"/>
          <ac:grpSpMkLst>
            <pc:docMk/>
            <pc:sldMk cId="1830997477" sldId="388"/>
            <ac:grpSpMk id="65578" creationId="{C87953A2-6175-48B2-B244-D3B8CB261C41}"/>
          </ac:grpSpMkLst>
        </pc:grpChg>
        <pc:grpChg chg="add del">
          <ac:chgData name="Molines, Karyn L." userId="2b517a87-95fd-4a0b-ad05-b4a6ff98740f" providerId="ADAL" clId="{C9ED2D02-DDC3-4469-A7FF-B30095446E67}" dt="2023-03-23T13:50:37.531" v="1175" actId="26606"/>
          <ac:grpSpMkLst>
            <pc:docMk/>
            <pc:sldMk cId="1830997477" sldId="388"/>
            <ac:grpSpMk id="65589" creationId="{98A1D0BB-B8F0-46D7-9453-2DC9E54FEC09}"/>
          </ac:grpSpMkLst>
        </pc:grpChg>
        <pc:grpChg chg="add del">
          <ac:chgData name="Molines, Karyn L." userId="2b517a87-95fd-4a0b-ad05-b4a6ff98740f" providerId="ADAL" clId="{C9ED2D02-DDC3-4469-A7FF-B30095446E67}" dt="2023-03-23T13:50:37.531" v="1175" actId="26606"/>
          <ac:grpSpMkLst>
            <pc:docMk/>
            <pc:sldMk cId="1830997477" sldId="388"/>
            <ac:grpSpMk id="65591" creationId="{F80F4C73-8A40-435B-AFB5-F5C3BDC03802}"/>
          </ac:grpSpMkLst>
        </pc:grpChg>
        <pc:grpChg chg="add del">
          <ac:chgData name="Molines, Karyn L." userId="2b517a87-95fd-4a0b-ad05-b4a6ff98740f" providerId="ADAL" clId="{C9ED2D02-DDC3-4469-A7FF-B30095446E67}" dt="2023-03-23T13:50:39.443" v="1177" actId="26606"/>
          <ac:grpSpMkLst>
            <pc:docMk/>
            <pc:sldMk cId="1830997477" sldId="388"/>
            <ac:grpSpMk id="65594" creationId="{B6583EC0-B95E-4CD4-9A9A-0C3F6FA8253F}"/>
          </ac:grpSpMkLst>
        </pc:grpChg>
        <pc:grpChg chg="add del">
          <ac:chgData name="Molines, Karyn L." userId="2b517a87-95fd-4a0b-ad05-b4a6ff98740f" providerId="ADAL" clId="{C9ED2D02-DDC3-4469-A7FF-B30095446E67}" dt="2023-03-23T13:50:39.443" v="1177" actId="26606"/>
          <ac:grpSpMkLst>
            <pc:docMk/>
            <pc:sldMk cId="1830997477" sldId="388"/>
            <ac:grpSpMk id="65596" creationId="{ABEA2F5B-C6EF-489E-A73C-BFDD2CF65B45}"/>
          </ac:grpSpMkLst>
        </pc:grpChg>
        <pc:grpChg chg="add">
          <ac:chgData name="Molines, Karyn L." userId="2b517a87-95fd-4a0b-ad05-b4a6ff98740f" providerId="ADAL" clId="{C9ED2D02-DDC3-4469-A7FF-B30095446E67}" dt="2023-03-23T13:50:39.557" v="1178" actId="26606"/>
          <ac:grpSpMkLst>
            <pc:docMk/>
            <pc:sldMk cId="1830997477" sldId="388"/>
            <ac:grpSpMk id="65598" creationId="{98A1D0BB-B8F0-46D7-9453-2DC9E54FEC09}"/>
          </ac:grpSpMkLst>
        </pc:grpChg>
        <pc:grpChg chg="add">
          <ac:chgData name="Molines, Karyn L." userId="2b517a87-95fd-4a0b-ad05-b4a6ff98740f" providerId="ADAL" clId="{C9ED2D02-DDC3-4469-A7FF-B30095446E67}" dt="2023-03-23T13:50:39.557" v="1178" actId="26606"/>
          <ac:grpSpMkLst>
            <pc:docMk/>
            <pc:sldMk cId="1830997477" sldId="388"/>
            <ac:grpSpMk id="65600" creationId="{C87953A2-6175-48B2-B244-D3B8CB261C41}"/>
          </ac:grpSpMkLst>
        </pc:grpChg>
        <pc:picChg chg="mod ord">
          <ac:chgData name="Molines, Karyn L." userId="2b517a87-95fd-4a0b-ad05-b4a6ff98740f" providerId="ADAL" clId="{C9ED2D02-DDC3-4469-A7FF-B30095446E67}" dt="2023-03-23T13:50:39.443" v="1177" actId="26606"/>
          <ac:picMkLst>
            <pc:docMk/>
            <pc:sldMk cId="1830997477" sldId="388"/>
            <ac:picMk id="8" creationId="{00000000-0000-0000-0000-000000000000}"/>
          </ac:picMkLst>
        </pc:picChg>
      </pc:sldChg>
      <pc:sldChg chg="addSp delSp modSp">
        <pc:chgData name="Molines, Karyn L." userId="2b517a87-95fd-4a0b-ad05-b4a6ff98740f" providerId="ADAL" clId="{C9ED2D02-DDC3-4469-A7FF-B30095446E67}" dt="2023-03-27T19:08:35.602" v="1939" actId="1076"/>
        <pc:sldMkLst>
          <pc:docMk/>
          <pc:sldMk cId="1613783214" sldId="391"/>
        </pc:sldMkLst>
        <pc:spChg chg="mod">
          <ac:chgData name="Molines, Karyn L." userId="2b517a87-95fd-4a0b-ad05-b4a6ff98740f" providerId="ADAL" clId="{C9ED2D02-DDC3-4469-A7FF-B30095446E67}" dt="2023-03-27T19:05:59.131" v="1916" actId="14100"/>
          <ac:spMkLst>
            <pc:docMk/>
            <pc:sldMk cId="1613783214" sldId="391"/>
            <ac:spMk id="2" creationId="{00000000-0000-0000-0000-000000000000}"/>
          </ac:spMkLst>
        </pc:spChg>
        <pc:spChg chg="add del mod">
          <ac:chgData name="Molines, Karyn L." userId="2b517a87-95fd-4a0b-ad05-b4a6ff98740f" providerId="ADAL" clId="{C9ED2D02-DDC3-4469-A7FF-B30095446E67}" dt="2023-03-27T19:06:43.819" v="1926"/>
          <ac:spMkLst>
            <pc:docMk/>
            <pc:sldMk cId="1613783214" sldId="391"/>
            <ac:spMk id="9" creationId="{96A167CC-6E3F-4810-AD82-14ABB66786A1}"/>
          </ac:spMkLst>
        </pc:spChg>
        <pc:grpChg chg="mod ord">
          <ac:chgData name="Molines, Karyn L." userId="2b517a87-95fd-4a0b-ad05-b4a6ff98740f" providerId="ADAL" clId="{C9ED2D02-DDC3-4469-A7FF-B30095446E67}" dt="2023-03-27T19:08:27.182" v="1938" actId="167"/>
          <ac:grpSpMkLst>
            <pc:docMk/>
            <pc:sldMk cId="1613783214" sldId="391"/>
            <ac:grpSpMk id="5" creationId="{0C31CC89-3F2A-4CCC-A0BC-27D8A28F67BE}"/>
          </ac:grpSpMkLst>
        </pc:grpChg>
        <pc:picChg chg="add del mod">
          <ac:chgData name="Molines, Karyn L." userId="2b517a87-95fd-4a0b-ad05-b4a6ff98740f" providerId="ADAL" clId="{C9ED2D02-DDC3-4469-A7FF-B30095446E67}" dt="2023-03-27T19:06:43.819" v="1926"/>
          <ac:picMkLst>
            <pc:docMk/>
            <pc:sldMk cId="1613783214" sldId="391"/>
            <ac:picMk id="8" creationId="{9B283318-14EC-44DD-B961-6D961064559F}"/>
          </ac:picMkLst>
        </pc:picChg>
        <pc:picChg chg="mod">
          <ac:chgData name="Molines, Karyn L." userId="2b517a87-95fd-4a0b-ad05-b4a6ff98740f" providerId="ADAL" clId="{C9ED2D02-DDC3-4469-A7FF-B30095446E67}" dt="2023-03-27T19:08:35.602" v="1939" actId="1076"/>
          <ac:picMkLst>
            <pc:docMk/>
            <pc:sldMk cId="1613783214" sldId="391"/>
            <ac:picMk id="67587" creationId="{00000000-0000-0000-0000-000000000000}"/>
          </ac:picMkLst>
        </pc:picChg>
        <pc:picChg chg="mod">
          <ac:chgData name="Molines, Karyn L." userId="2b517a87-95fd-4a0b-ad05-b4a6ff98740f" providerId="ADAL" clId="{C9ED2D02-DDC3-4469-A7FF-B30095446E67}" dt="2023-03-27T19:08:11.345" v="1932" actId="14100"/>
          <ac:picMkLst>
            <pc:docMk/>
            <pc:sldMk cId="1613783214" sldId="391"/>
            <ac:picMk id="67589" creationId="{00000000-0000-0000-0000-000000000000}"/>
          </ac:picMkLst>
        </pc:picChg>
      </pc:sldChg>
      <pc:sldChg chg="addSp delSp modSp mod setBg">
        <pc:chgData name="Molines, Karyn L." userId="2b517a87-95fd-4a0b-ad05-b4a6ff98740f" providerId="ADAL" clId="{C9ED2D02-DDC3-4469-A7FF-B30095446E67}" dt="2023-03-27T19:02:46.736" v="1852" actId="14100"/>
        <pc:sldMkLst>
          <pc:docMk/>
          <pc:sldMk cId="107230258" sldId="401"/>
        </pc:sldMkLst>
        <pc:spChg chg="mod ord">
          <ac:chgData name="Molines, Karyn L." userId="2b517a87-95fd-4a0b-ad05-b4a6ff98740f" providerId="ADAL" clId="{C9ED2D02-DDC3-4469-A7FF-B30095446E67}" dt="2023-03-27T19:02:46.736" v="1852" actId="14100"/>
          <ac:spMkLst>
            <pc:docMk/>
            <pc:sldMk cId="107230258" sldId="401"/>
            <ac:spMk id="2" creationId="{00000000-0000-0000-0000-000000000000}"/>
          </ac:spMkLst>
        </pc:spChg>
        <pc:spChg chg="add del mod">
          <ac:chgData name="Molines, Karyn L." userId="2b517a87-95fd-4a0b-ad05-b4a6ff98740f" providerId="ADAL" clId="{C9ED2D02-DDC3-4469-A7FF-B30095446E67}" dt="2023-03-16T18:43:45.363" v="367" actId="478"/>
          <ac:spMkLst>
            <pc:docMk/>
            <pc:sldMk cId="107230258" sldId="401"/>
            <ac:spMk id="3" creationId="{520DF315-05A6-4B04-8C6C-B8CCDC483BA7}"/>
          </ac:spMkLst>
        </pc:spChg>
        <pc:spChg chg="mod">
          <ac:chgData name="Molines, Karyn L." userId="2b517a87-95fd-4a0b-ad05-b4a6ff98740f" providerId="ADAL" clId="{C9ED2D02-DDC3-4469-A7FF-B30095446E67}" dt="2023-03-27T19:02:39.976" v="1851" actId="27636"/>
          <ac:spMkLst>
            <pc:docMk/>
            <pc:sldMk cId="107230258" sldId="401"/>
            <ac:spMk id="4" creationId="{00000000-0000-0000-0000-000000000000}"/>
          </ac:spMkLst>
        </pc:spChg>
        <pc:spChg chg="add del">
          <ac:chgData name="Molines, Karyn L." userId="2b517a87-95fd-4a0b-ad05-b4a6ff98740f" providerId="ADAL" clId="{C9ED2D02-DDC3-4469-A7FF-B30095446E67}" dt="2023-03-16T18:45:24.516" v="384" actId="26606"/>
          <ac:spMkLst>
            <pc:docMk/>
            <pc:sldMk cId="107230258" sldId="401"/>
            <ac:spMk id="8" creationId="{5AE8C830-95B3-4B62-9882-4301B7A9AEE9}"/>
          </ac:spMkLst>
        </pc:spChg>
        <pc:spChg chg="add del">
          <ac:chgData name="Molines, Karyn L." userId="2b517a87-95fd-4a0b-ad05-b4a6ff98740f" providerId="ADAL" clId="{C9ED2D02-DDC3-4469-A7FF-B30095446E67}" dt="2023-03-16T18:42:52.543" v="351" actId="26606"/>
          <ac:spMkLst>
            <pc:docMk/>
            <pc:sldMk cId="107230258" sldId="401"/>
            <ac:spMk id="19" creationId="{5AE8C830-95B3-4B62-9882-4301B7A9AEE9}"/>
          </ac:spMkLst>
        </pc:spChg>
        <pc:spChg chg="add del">
          <ac:chgData name="Molines, Karyn L." userId="2b517a87-95fd-4a0b-ad05-b4a6ff98740f" providerId="ADAL" clId="{C9ED2D02-DDC3-4469-A7FF-B30095446E67}" dt="2023-03-16T18:42:52.543" v="351" actId="26606"/>
          <ac:spMkLst>
            <pc:docMk/>
            <pc:sldMk cId="107230258" sldId="401"/>
            <ac:spMk id="21" creationId="{C3A268B2-DE26-4232-92C5-782D7513B916}"/>
          </ac:spMkLst>
        </pc:spChg>
        <pc:spChg chg="add del">
          <ac:chgData name="Molines, Karyn L." userId="2b517a87-95fd-4a0b-ad05-b4a6ff98740f" providerId="ADAL" clId="{C9ED2D02-DDC3-4469-A7FF-B30095446E67}" dt="2023-03-16T18:42:52.543" v="351" actId="26606"/>
          <ac:spMkLst>
            <pc:docMk/>
            <pc:sldMk cId="107230258" sldId="401"/>
            <ac:spMk id="23" creationId="{446FBED4-5995-42FB-8276-D25C28F2F157}"/>
          </ac:spMkLst>
        </pc:spChg>
        <pc:spChg chg="add del">
          <ac:chgData name="Molines, Karyn L." userId="2b517a87-95fd-4a0b-ad05-b4a6ff98740f" providerId="ADAL" clId="{C9ED2D02-DDC3-4469-A7FF-B30095446E67}" dt="2023-03-16T18:45:24.516" v="384" actId="26606"/>
          <ac:spMkLst>
            <pc:docMk/>
            <pc:sldMk cId="107230258" sldId="401"/>
            <ac:spMk id="31" creationId="{552D6D00-2548-4ECD-9FA4-D422A25250AA}"/>
          </ac:spMkLst>
        </pc:spChg>
        <pc:spChg chg="add del">
          <ac:chgData name="Molines, Karyn L." userId="2b517a87-95fd-4a0b-ad05-b4a6ff98740f" providerId="ADAL" clId="{C9ED2D02-DDC3-4469-A7FF-B30095446E67}" dt="2023-03-16T18:45:39.810" v="388" actId="26606"/>
          <ac:spMkLst>
            <pc:docMk/>
            <pc:sldMk cId="107230258" sldId="401"/>
            <ac:spMk id="45" creationId="{5AE8C830-95B3-4B62-9882-4301B7A9AEE9}"/>
          </ac:spMkLst>
        </pc:spChg>
        <pc:spChg chg="add del">
          <ac:chgData name="Molines, Karyn L." userId="2b517a87-95fd-4a0b-ad05-b4a6ff98740f" providerId="ADAL" clId="{C9ED2D02-DDC3-4469-A7FF-B30095446E67}" dt="2023-03-23T13:49:30.998" v="1170" actId="26606"/>
          <ac:spMkLst>
            <pc:docMk/>
            <pc:sldMk cId="107230258" sldId="401"/>
            <ac:spMk id="59" creationId="{5AE8C830-95B3-4B62-9882-4301B7A9AEE9}"/>
          </ac:spMkLst>
        </pc:spChg>
        <pc:spChg chg="add del">
          <ac:chgData name="Molines, Karyn L." userId="2b517a87-95fd-4a0b-ad05-b4a6ff98740f" providerId="ADAL" clId="{C9ED2D02-DDC3-4469-A7FF-B30095446E67}" dt="2023-03-23T13:49:30.998" v="1170" actId="26606"/>
          <ac:spMkLst>
            <pc:docMk/>
            <pc:sldMk cId="107230258" sldId="401"/>
            <ac:spMk id="71" creationId="{552D6D00-2548-4ECD-9FA4-D422A25250AA}"/>
          </ac:spMkLst>
        </pc:spChg>
        <pc:spChg chg="add">
          <ac:chgData name="Molines, Karyn L." userId="2b517a87-95fd-4a0b-ad05-b4a6ff98740f" providerId="ADAL" clId="{C9ED2D02-DDC3-4469-A7FF-B30095446E67}" dt="2023-03-23T13:49:30.998" v="1170" actId="26606"/>
          <ac:spMkLst>
            <pc:docMk/>
            <pc:sldMk cId="107230258" sldId="401"/>
            <ac:spMk id="85" creationId="{5AE8C830-95B3-4B62-9882-4301B7A9AEE9}"/>
          </ac:spMkLst>
        </pc:spChg>
        <pc:spChg chg="add">
          <ac:chgData name="Molines, Karyn L." userId="2b517a87-95fd-4a0b-ad05-b4a6ff98740f" providerId="ADAL" clId="{C9ED2D02-DDC3-4469-A7FF-B30095446E67}" dt="2023-03-23T13:49:30.998" v="1170" actId="26606"/>
          <ac:spMkLst>
            <pc:docMk/>
            <pc:sldMk cId="107230258" sldId="401"/>
            <ac:spMk id="97" creationId="{552D6D00-2548-4ECD-9FA4-D422A25250AA}"/>
          </ac:spMkLst>
        </pc:spChg>
        <pc:grpChg chg="add del">
          <ac:chgData name="Molines, Karyn L." userId="2b517a87-95fd-4a0b-ad05-b4a6ff98740f" providerId="ADAL" clId="{C9ED2D02-DDC3-4469-A7FF-B30095446E67}" dt="2023-03-16T18:45:24.516" v="384" actId="26606"/>
          <ac:grpSpMkLst>
            <pc:docMk/>
            <pc:sldMk cId="107230258" sldId="401"/>
            <ac:grpSpMk id="7" creationId="{98A1D0BB-B8F0-46D7-9453-2DC9E54FEC09}"/>
          </ac:grpSpMkLst>
        </pc:grpChg>
        <pc:grpChg chg="add del">
          <ac:chgData name="Molines, Karyn L." userId="2b517a87-95fd-4a0b-ad05-b4a6ff98740f" providerId="ADAL" clId="{C9ED2D02-DDC3-4469-A7FF-B30095446E67}" dt="2023-03-16T18:45:24.516" v="384" actId="26606"/>
          <ac:grpSpMkLst>
            <pc:docMk/>
            <pc:sldMk cId="107230258" sldId="401"/>
            <ac:grpSpMk id="9" creationId="{F80F4C73-8A40-435B-AFB5-F5C3BDC03802}"/>
          </ac:grpSpMkLst>
        </pc:grpChg>
        <pc:grpChg chg="add del">
          <ac:chgData name="Molines, Karyn L." userId="2b517a87-95fd-4a0b-ad05-b4a6ff98740f" providerId="ADAL" clId="{C9ED2D02-DDC3-4469-A7FF-B30095446E67}" dt="2023-03-16T18:42:52.543" v="351" actId="26606"/>
          <ac:grpSpMkLst>
            <pc:docMk/>
            <pc:sldMk cId="107230258" sldId="401"/>
            <ac:grpSpMk id="10" creationId="{98A1D0BB-B8F0-46D7-9453-2DC9E54FEC09}"/>
          </ac:grpSpMkLst>
        </pc:grpChg>
        <pc:grpChg chg="add del">
          <ac:chgData name="Molines, Karyn L." userId="2b517a87-95fd-4a0b-ad05-b4a6ff98740f" providerId="ADAL" clId="{C9ED2D02-DDC3-4469-A7FF-B30095446E67}" dt="2023-03-16T18:45:39.810" v="388" actId="26606"/>
          <ac:grpSpMkLst>
            <pc:docMk/>
            <pc:sldMk cId="107230258" sldId="401"/>
            <ac:grpSpMk id="36" creationId="{98A1D0BB-B8F0-46D7-9453-2DC9E54FEC09}"/>
          </ac:grpSpMkLst>
        </pc:grpChg>
        <pc:grpChg chg="add del">
          <ac:chgData name="Molines, Karyn L." userId="2b517a87-95fd-4a0b-ad05-b4a6ff98740f" providerId="ADAL" clId="{C9ED2D02-DDC3-4469-A7FF-B30095446E67}" dt="2023-03-23T13:49:30.998" v="1170" actId="26606"/>
          <ac:grpSpMkLst>
            <pc:docMk/>
            <pc:sldMk cId="107230258" sldId="401"/>
            <ac:grpSpMk id="50" creationId="{98A1D0BB-B8F0-46D7-9453-2DC9E54FEC09}"/>
          </ac:grpSpMkLst>
        </pc:grpChg>
        <pc:grpChg chg="add del">
          <ac:chgData name="Molines, Karyn L." userId="2b517a87-95fd-4a0b-ad05-b4a6ff98740f" providerId="ADAL" clId="{C9ED2D02-DDC3-4469-A7FF-B30095446E67}" dt="2023-03-23T13:49:30.998" v="1170" actId="26606"/>
          <ac:grpSpMkLst>
            <pc:docMk/>
            <pc:sldMk cId="107230258" sldId="401"/>
            <ac:grpSpMk id="61" creationId="{F80F4C73-8A40-435B-AFB5-F5C3BDC03802}"/>
          </ac:grpSpMkLst>
        </pc:grpChg>
        <pc:grpChg chg="add">
          <ac:chgData name="Molines, Karyn L." userId="2b517a87-95fd-4a0b-ad05-b4a6ff98740f" providerId="ADAL" clId="{C9ED2D02-DDC3-4469-A7FF-B30095446E67}" dt="2023-03-23T13:49:30.998" v="1170" actId="26606"/>
          <ac:grpSpMkLst>
            <pc:docMk/>
            <pc:sldMk cId="107230258" sldId="401"/>
            <ac:grpSpMk id="76" creationId="{98A1D0BB-B8F0-46D7-9453-2DC9E54FEC09}"/>
          </ac:grpSpMkLst>
        </pc:grpChg>
        <pc:grpChg chg="add">
          <ac:chgData name="Molines, Karyn L." userId="2b517a87-95fd-4a0b-ad05-b4a6ff98740f" providerId="ADAL" clId="{C9ED2D02-DDC3-4469-A7FF-B30095446E67}" dt="2023-03-23T13:49:30.998" v="1170" actId="26606"/>
          <ac:grpSpMkLst>
            <pc:docMk/>
            <pc:sldMk cId="107230258" sldId="401"/>
            <ac:grpSpMk id="87" creationId="{F80F4C73-8A40-435B-AFB5-F5C3BDC03802}"/>
          </ac:grpSpMkLst>
        </pc:grpChg>
        <pc:picChg chg="mod ord">
          <ac:chgData name="Molines, Karyn L." userId="2b517a87-95fd-4a0b-ad05-b4a6ff98740f" providerId="ADAL" clId="{C9ED2D02-DDC3-4469-A7FF-B30095446E67}" dt="2023-03-16T18:45:39.810" v="388" actId="26606"/>
          <ac:picMkLst>
            <pc:docMk/>
            <pc:sldMk cId="107230258" sldId="401"/>
            <ac:picMk id="5" creationId="{00000000-0000-0000-0000-000000000000}"/>
          </ac:picMkLst>
        </pc:picChg>
      </pc:sldChg>
      <pc:sldChg chg="addSp delSp modSp mod ord setBg modNotesTx">
        <pc:chgData name="Molines, Karyn L." userId="2b517a87-95fd-4a0b-ad05-b4a6ff98740f" providerId="ADAL" clId="{C9ED2D02-DDC3-4469-A7FF-B30095446E67}" dt="2023-03-27T19:51:07.572" v="2256"/>
        <pc:sldMkLst>
          <pc:docMk/>
          <pc:sldMk cId="587722650" sldId="402"/>
        </pc:sldMkLst>
        <pc:spChg chg="del mod">
          <ac:chgData name="Molines, Karyn L." userId="2b517a87-95fd-4a0b-ad05-b4a6ff98740f" providerId="ADAL" clId="{C9ED2D02-DDC3-4469-A7FF-B30095446E67}" dt="2023-03-16T18:57:21.288" v="454"/>
          <ac:spMkLst>
            <pc:docMk/>
            <pc:sldMk cId="587722650" sldId="402"/>
            <ac:spMk id="2" creationId="{D7D0A117-85C1-4C4B-B0C2-54A2E4006130}"/>
          </ac:spMkLst>
        </pc:spChg>
        <pc:spChg chg="add mod">
          <ac:chgData name="Molines, Karyn L." userId="2b517a87-95fd-4a0b-ad05-b4a6ff98740f" providerId="ADAL" clId="{C9ED2D02-DDC3-4469-A7FF-B30095446E67}" dt="2023-03-16T19:00:29.520" v="483" actId="1076"/>
          <ac:spMkLst>
            <pc:docMk/>
            <pc:sldMk cId="587722650" sldId="402"/>
            <ac:spMk id="6" creationId="{EE789EF5-2BE4-4C56-9539-B1B593491872}"/>
          </ac:spMkLst>
        </pc:spChg>
        <pc:spChg chg="mod">
          <ac:chgData name="Molines, Karyn L." userId="2b517a87-95fd-4a0b-ad05-b4a6ff98740f" providerId="ADAL" clId="{C9ED2D02-DDC3-4469-A7FF-B30095446E67}" dt="2023-03-16T18:58:40.033" v="469" actId="14100"/>
          <ac:spMkLst>
            <pc:docMk/>
            <pc:sldMk cId="587722650" sldId="402"/>
            <ac:spMk id="7" creationId="{00000000-0000-0000-0000-000000000000}"/>
          </ac:spMkLst>
        </pc:spChg>
        <pc:spChg chg="mod">
          <ac:chgData name="Molines, Karyn L." userId="2b517a87-95fd-4a0b-ad05-b4a6ff98740f" providerId="ADAL" clId="{C9ED2D02-DDC3-4469-A7FF-B30095446E67}" dt="2023-03-16T18:58:33.665" v="468" actId="207"/>
          <ac:spMkLst>
            <pc:docMk/>
            <pc:sldMk cId="587722650" sldId="402"/>
            <ac:spMk id="8" creationId="{00000000-0000-0000-0000-000000000000}"/>
          </ac:spMkLst>
        </pc:spChg>
        <pc:spChg chg="add del">
          <ac:chgData name="Molines, Karyn L." userId="2b517a87-95fd-4a0b-ad05-b4a6ff98740f" providerId="ADAL" clId="{C9ED2D02-DDC3-4469-A7FF-B30095446E67}" dt="2023-03-16T18:58:08.770" v="460" actId="26606"/>
          <ac:spMkLst>
            <pc:docMk/>
            <pc:sldMk cId="587722650" sldId="402"/>
            <ac:spMk id="22" creationId="{5AE8C830-95B3-4B62-9882-4301B7A9AEE9}"/>
          </ac:spMkLst>
        </pc:spChg>
        <pc:spChg chg="add del">
          <ac:chgData name="Molines, Karyn L." userId="2b517a87-95fd-4a0b-ad05-b4a6ff98740f" providerId="ADAL" clId="{C9ED2D02-DDC3-4469-A7FF-B30095446E67}" dt="2023-03-16T18:58:08.770" v="460" actId="26606"/>
          <ac:spMkLst>
            <pc:docMk/>
            <pc:sldMk cId="587722650" sldId="402"/>
            <ac:spMk id="24" creationId="{C3A268B2-DE26-4232-92C5-782D7513B916}"/>
          </ac:spMkLst>
        </pc:spChg>
        <pc:spChg chg="add del">
          <ac:chgData name="Molines, Karyn L." userId="2b517a87-95fd-4a0b-ad05-b4a6ff98740f" providerId="ADAL" clId="{C9ED2D02-DDC3-4469-A7FF-B30095446E67}" dt="2023-03-16T18:58:08.770" v="460" actId="26606"/>
          <ac:spMkLst>
            <pc:docMk/>
            <pc:sldMk cId="587722650" sldId="402"/>
            <ac:spMk id="26" creationId="{446FBED4-5995-42FB-8276-D25C28F2F157}"/>
          </ac:spMkLst>
        </pc:spChg>
        <pc:grpChg chg="add del">
          <ac:chgData name="Molines, Karyn L." userId="2b517a87-95fd-4a0b-ad05-b4a6ff98740f" providerId="ADAL" clId="{C9ED2D02-DDC3-4469-A7FF-B30095446E67}" dt="2023-03-16T18:58:08.770" v="460" actId="26606"/>
          <ac:grpSpMkLst>
            <pc:docMk/>
            <pc:sldMk cId="587722650" sldId="402"/>
            <ac:grpSpMk id="13" creationId="{98A1D0BB-B8F0-46D7-9453-2DC9E54FEC09}"/>
          </ac:grpSpMkLst>
        </pc:grpChg>
        <pc:picChg chg="add del">
          <ac:chgData name="Molines, Karyn L." userId="2b517a87-95fd-4a0b-ad05-b4a6ff98740f" providerId="ADAL" clId="{C9ED2D02-DDC3-4469-A7FF-B30095446E67}" dt="2023-03-16T18:57:30.446" v="456" actId="478"/>
          <ac:picMkLst>
            <pc:docMk/>
            <pc:sldMk cId="587722650" sldId="402"/>
            <ac:picMk id="3" creationId="{44988AB9-D4D4-4329-9747-A043FA3EBEC6}"/>
          </ac:picMkLst>
        </pc:picChg>
        <pc:picChg chg="add mod ord">
          <ac:chgData name="Molines, Karyn L." userId="2b517a87-95fd-4a0b-ad05-b4a6ff98740f" providerId="ADAL" clId="{C9ED2D02-DDC3-4469-A7FF-B30095446E67}" dt="2023-03-16T18:58:17.214" v="463" actId="167"/>
          <ac:picMkLst>
            <pc:docMk/>
            <pc:sldMk cId="587722650" sldId="402"/>
            <ac:picMk id="5" creationId="{F13C67DD-B735-4B21-A3EE-2AEFF0BDBD6F}"/>
          </ac:picMkLst>
        </pc:picChg>
        <pc:picChg chg="del mod">
          <ac:chgData name="Molines, Karyn L." userId="2b517a87-95fd-4a0b-ad05-b4a6ff98740f" providerId="ADAL" clId="{C9ED2D02-DDC3-4469-A7FF-B30095446E67}" dt="2023-03-16T18:57:07.779" v="450" actId="478"/>
          <ac:picMkLst>
            <pc:docMk/>
            <pc:sldMk cId="587722650" sldId="402"/>
            <ac:picMk id="43010" creationId="{00000000-0000-0000-0000-000000000000}"/>
          </ac:picMkLst>
        </pc:picChg>
      </pc:sldChg>
      <pc:sldChg chg="addSp delSp modSp mod setBg delAnim modAnim delDesignElem modNotesTx">
        <pc:chgData name="Molines, Karyn L." userId="2b517a87-95fd-4a0b-ad05-b4a6ff98740f" providerId="ADAL" clId="{C9ED2D02-DDC3-4469-A7FF-B30095446E67}" dt="2023-03-27T19:12:14.537" v="1986" actId="14100"/>
        <pc:sldMkLst>
          <pc:docMk/>
          <pc:sldMk cId="3979780364" sldId="404"/>
        </pc:sldMkLst>
        <pc:spChg chg="add mod">
          <ac:chgData name="Molines, Karyn L." userId="2b517a87-95fd-4a0b-ad05-b4a6ff98740f" providerId="ADAL" clId="{C9ED2D02-DDC3-4469-A7FF-B30095446E67}" dt="2023-03-23T13:55:48.038" v="1244" actId="207"/>
          <ac:spMkLst>
            <pc:docMk/>
            <pc:sldMk cId="3979780364" sldId="404"/>
            <ac:spMk id="2" creationId="{F2CC4AD0-D020-4C25-A69C-FAF42B18925E}"/>
          </ac:spMkLst>
        </pc:spChg>
        <pc:spChg chg="del mod">
          <ac:chgData name="Molines, Karyn L." userId="2b517a87-95fd-4a0b-ad05-b4a6ff98740f" providerId="ADAL" clId="{C9ED2D02-DDC3-4469-A7FF-B30095446E67}" dt="2023-03-16T19:13:01.029" v="839" actId="478"/>
          <ac:spMkLst>
            <pc:docMk/>
            <pc:sldMk cId="3979780364" sldId="404"/>
            <ac:spMk id="4" creationId="{00000000-0000-0000-0000-000000000000}"/>
          </ac:spMkLst>
        </pc:spChg>
        <pc:spChg chg="add mod">
          <ac:chgData name="Molines, Karyn L." userId="2b517a87-95fd-4a0b-ad05-b4a6ff98740f" providerId="ADAL" clId="{C9ED2D02-DDC3-4469-A7FF-B30095446E67}" dt="2023-03-27T19:11:34.858" v="1981" actId="1076"/>
          <ac:spMkLst>
            <pc:docMk/>
            <pc:sldMk cId="3979780364" sldId="404"/>
            <ac:spMk id="5" creationId="{ADFBD880-3C59-451B-84B7-85247EB57219}"/>
          </ac:spMkLst>
        </pc:spChg>
        <pc:spChg chg="add del mod">
          <ac:chgData name="Molines, Karyn L." userId="2b517a87-95fd-4a0b-ad05-b4a6ff98740f" providerId="ADAL" clId="{C9ED2D02-DDC3-4469-A7FF-B30095446E67}" dt="2023-03-16T19:13:15.302" v="843"/>
          <ac:spMkLst>
            <pc:docMk/>
            <pc:sldMk cId="3979780364" sldId="404"/>
            <ac:spMk id="6" creationId="{889EF016-023C-43CC-AE87-BDCEF0780AD6}"/>
          </ac:spMkLst>
        </pc:spChg>
        <pc:spChg chg="add del mod">
          <ac:chgData name="Molines, Karyn L." userId="2b517a87-95fd-4a0b-ad05-b4a6ff98740f" providerId="ADAL" clId="{C9ED2D02-DDC3-4469-A7FF-B30095446E67}" dt="2023-03-16T19:13:21.038" v="845"/>
          <ac:spMkLst>
            <pc:docMk/>
            <pc:sldMk cId="3979780364" sldId="404"/>
            <ac:spMk id="7" creationId="{BDAAA5A6-363D-4525-8FE2-0AACCA874277}"/>
          </ac:spMkLst>
        </pc:spChg>
        <pc:spChg chg="add del mod">
          <ac:chgData name="Molines, Karyn L." userId="2b517a87-95fd-4a0b-ad05-b4a6ff98740f" providerId="ADAL" clId="{C9ED2D02-DDC3-4469-A7FF-B30095446E67}" dt="2023-03-16T19:16:57.957" v="861"/>
          <ac:spMkLst>
            <pc:docMk/>
            <pc:sldMk cId="3979780364" sldId="404"/>
            <ac:spMk id="14" creationId="{53D6749C-C206-47D5-AAB5-832706481732}"/>
          </ac:spMkLst>
        </pc:spChg>
        <pc:spChg chg="add del">
          <ac:chgData name="Molines, Karyn L." userId="2b517a87-95fd-4a0b-ad05-b4a6ff98740f" providerId="ADAL" clId="{C9ED2D02-DDC3-4469-A7FF-B30095446E67}" dt="2023-03-16T19:16:37.281" v="856" actId="931"/>
          <ac:spMkLst>
            <pc:docMk/>
            <pc:sldMk cId="3979780364" sldId="404"/>
            <ac:spMk id="15" creationId="{955ADF2C-431C-6444-1D29-48CBA85E8FDD}"/>
          </ac:spMkLst>
        </pc:spChg>
        <pc:spChg chg="add del mod">
          <ac:chgData name="Molines, Karyn L." userId="2b517a87-95fd-4a0b-ad05-b4a6ff98740f" providerId="ADAL" clId="{C9ED2D02-DDC3-4469-A7FF-B30095446E67}" dt="2023-03-16T19:17:01.141" v="863"/>
          <ac:spMkLst>
            <pc:docMk/>
            <pc:sldMk cId="3979780364" sldId="404"/>
            <ac:spMk id="16" creationId="{D94060BE-8659-48FD-B588-539B3A539664}"/>
          </ac:spMkLst>
        </pc:spChg>
        <pc:spChg chg="add del">
          <ac:chgData name="Molines, Karyn L." userId="2b517a87-95fd-4a0b-ad05-b4a6ff98740f" providerId="ADAL" clId="{C9ED2D02-DDC3-4469-A7FF-B30095446E67}" dt="2023-03-16T19:16:50.011" v="859"/>
          <ac:spMkLst>
            <pc:docMk/>
            <pc:sldMk cId="3979780364" sldId="404"/>
            <ac:spMk id="27" creationId="{0C6CC880-35B5-4DC0-B746-D6917E462533}"/>
          </ac:spMkLst>
        </pc:spChg>
        <pc:spChg chg="add del">
          <ac:chgData name="Molines, Karyn L." userId="2b517a87-95fd-4a0b-ad05-b4a6ff98740f" providerId="ADAL" clId="{C9ED2D02-DDC3-4469-A7FF-B30095446E67}" dt="2023-03-16T19:16:50.011" v="859"/>
          <ac:spMkLst>
            <pc:docMk/>
            <pc:sldMk cId="3979780364" sldId="404"/>
            <ac:spMk id="36" creationId="{E8F71863-917C-44EB-92CF-8CC5293CF16E}"/>
          </ac:spMkLst>
        </pc:spChg>
        <pc:grpChg chg="add del">
          <ac:chgData name="Molines, Karyn L." userId="2b517a87-95fd-4a0b-ad05-b4a6ff98740f" providerId="ADAL" clId="{C9ED2D02-DDC3-4469-A7FF-B30095446E67}" dt="2023-03-16T19:16:50.011" v="859"/>
          <ac:grpSpMkLst>
            <pc:docMk/>
            <pc:sldMk cId="3979780364" sldId="404"/>
            <ac:grpSpMk id="18" creationId="{D5D46F03-9B74-4CDE-94F6-E2792AA9330A}"/>
          </ac:grpSpMkLst>
        </pc:grpChg>
        <pc:grpChg chg="add del">
          <ac:chgData name="Molines, Karyn L." userId="2b517a87-95fd-4a0b-ad05-b4a6ff98740f" providerId="ADAL" clId="{C9ED2D02-DDC3-4469-A7FF-B30095446E67}" dt="2023-03-16T19:16:50.011" v="859"/>
          <ac:grpSpMkLst>
            <pc:docMk/>
            <pc:sldMk cId="3979780364" sldId="404"/>
            <ac:grpSpMk id="29" creationId="{4E55A775-7410-4053-8072-7D2C29DAE417}"/>
          </ac:grpSpMkLst>
        </pc:grpChg>
        <pc:picChg chg="del mod">
          <ac:chgData name="Molines, Karyn L." userId="2b517a87-95fd-4a0b-ad05-b4a6ff98740f" providerId="ADAL" clId="{C9ED2D02-DDC3-4469-A7FF-B30095446E67}" dt="2023-03-16T19:13:13.574" v="842"/>
          <ac:picMkLst>
            <pc:docMk/>
            <pc:sldMk cId="3979780364" sldId="404"/>
            <ac:picMk id="2" creationId="{00000000-0000-0000-0000-000000000000}"/>
          </ac:picMkLst>
        </pc:picChg>
        <pc:picChg chg="del">
          <ac:chgData name="Molines, Karyn L." userId="2b517a87-95fd-4a0b-ad05-b4a6ff98740f" providerId="ADAL" clId="{C9ED2D02-DDC3-4469-A7FF-B30095446E67}" dt="2023-03-16T19:13:17.795" v="844"/>
          <ac:picMkLst>
            <pc:docMk/>
            <pc:sldMk cId="3979780364" sldId="404"/>
            <ac:picMk id="3" creationId="{00000000-0000-0000-0000-000000000000}"/>
          </ac:picMkLst>
        </pc:picChg>
        <pc:picChg chg="add del mod">
          <ac:chgData name="Molines, Karyn L." userId="2b517a87-95fd-4a0b-ad05-b4a6ff98740f" providerId="ADAL" clId="{C9ED2D02-DDC3-4469-A7FF-B30095446E67}" dt="2023-03-16T19:16:59.740" v="862"/>
          <ac:picMkLst>
            <pc:docMk/>
            <pc:sldMk cId="3979780364" sldId="404"/>
            <ac:picMk id="10" creationId="{B0B9F2E3-2F84-48A6-B675-862B52A265D5}"/>
          </ac:picMkLst>
        </pc:picChg>
        <pc:picChg chg="add mod modCrop">
          <ac:chgData name="Molines, Karyn L." userId="2b517a87-95fd-4a0b-ad05-b4a6ff98740f" providerId="ADAL" clId="{C9ED2D02-DDC3-4469-A7FF-B30095446E67}" dt="2023-03-27T19:11:43.313" v="1982" actId="1076"/>
          <ac:picMkLst>
            <pc:docMk/>
            <pc:sldMk cId="3979780364" sldId="404"/>
            <ac:picMk id="11" creationId="{7F2D146F-071E-445C-9B63-4444B9C9D1BB}"/>
          </ac:picMkLst>
        </pc:picChg>
        <pc:picChg chg="add del mod">
          <ac:chgData name="Molines, Karyn L." userId="2b517a87-95fd-4a0b-ad05-b4a6ff98740f" providerId="ADAL" clId="{C9ED2D02-DDC3-4469-A7FF-B30095446E67}" dt="2023-03-16T19:16:55.871" v="860"/>
          <ac:picMkLst>
            <pc:docMk/>
            <pc:sldMk cId="3979780364" sldId="404"/>
            <ac:picMk id="13" creationId="{5D7B8827-E570-4935-8D3A-DB426057BD3A}"/>
          </ac:picMkLst>
        </pc:picChg>
        <pc:picChg chg="add mod">
          <ac:chgData name="Molines, Karyn L." userId="2b517a87-95fd-4a0b-ad05-b4a6ff98740f" providerId="ADAL" clId="{C9ED2D02-DDC3-4469-A7FF-B30095446E67}" dt="2023-03-27T19:12:14.537" v="1986" actId="14100"/>
          <ac:picMkLst>
            <pc:docMk/>
            <pc:sldMk cId="3979780364" sldId="404"/>
            <ac:picMk id="35" creationId="{C07C6FA1-27A7-4512-A246-F118EC436CE9}"/>
          </ac:picMkLst>
        </pc:picChg>
        <pc:picChg chg="add mod">
          <ac:chgData name="Molines, Karyn L." userId="2b517a87-95fd-4a0b-ad05-b4a6ff98740f" providerId="ADAL" clId="{C9ED2D02-DDC3-4469-A7FF-B30095446E67}" dt="2023-03-27T19:11:16.481" v="1975" actId="1076"/>
          <ac:picMkLst>
            <pc:docMk/>
            <pc:sldMk cId="3979780364" sldId="404"/>
            <ac:picMk id="37" creationId="{A7D30084-DDD6-401D-9E58-BB2C227AC18C}"/>
          </ac:picMkLst>
        </pc:picChg>
        <pc:cxnChg chg="del">
          <ac:chgData name="Molines, Karyn L." userId="2b517a87-95fd-4a0b-ad05-b4a6ff98740f" providerId="ADAL" clId="{C9ED2D02-DDC3-4469-A7FF-B30095446E67}" dt="2023-03-16T19:13:36.261" v="848" actId="478"/>
          <ac:cxnSpMkLst>
            <pc:docMk/>
            <pc:sldMk cId="3979780364" sldId="404"/>
            <ac:cxnSpMk id="8" creationId="{00000000-0000-0000-0000-000000000000}"/>
          </ac:cxnSpMkLst>
        </pc:cxnChg>
        <pc:cxnChg chg="del mod">
          <ac:chgData name="Molines, Karyn L." userId="2b517a87-95fd-4a0b-ad05-b4a6ff98740f" providerId="ADAL" clId="{C9ED2D02-DDC3-4469-A7FF-B30095446E67}" dt="2023-03-16T19:13:33.836" v="847" actId="478"/>
          <ac:cxnSpMkLst>
            <pc:docMk/>
            <pc:sldMk cId="3979780364" sldId="404"/>
            <ac:cxnSpMk id="9" creationId="{00000000-0000-0000-0000-000000000000}"/>
          </ac:cxnSpMkLst>
        </pc:cxnChg>
      </pc:sldChg>
      <pc:sldChg chg="addSp delSp modSp mod ord setBg">
        <pc:chgData name="Molines, Karyn L." userId="2b517a87-95fd-4a0b-ad05-b4a6ff98740f" providerId="ADAL" clId="{C9ED2D02-DDC3-4469-A7FF-B30095446E67}" dt="2023-03-27T19:51:20.211" v="2261" actId="1076"/>
        <pc:sldMkLst>
          <pc:docMk/>
          <pc:sldMk cId="0" sldId="405"/>
        </pc:sldMkLst>
        <pc:spChg chg="add mod">
          <ac:chgData name="Molines, Karyn L." userId="2b517a87-95fd-4a0b-ad05-b4a6ff98740f" providerId="ADAL" clId="{C9ED2D02-DDC3-4469-A7FF-B30095446E67}" dt="2023-03-23T13:55:15.402" v="1219" actId="1076"/>
          <ac:spMkLst>
            <pc:docMk/>
            <pc:sldMk cId="0" sldId="405"/>
            <ac:spMk id="2" creationId="{F2191D80-F716-46EB-B695-2EB0A43292CE}"/>
          </ac:spMkLst>
        </pc:spChg>
        <pc:spChg chg="mod">
          <ac:chgData name="Molines, Karyn L." userId="2b517a87-95fd-4a0b-ad05-b4a6ff98740f" providerId="ADAL" clId="{C9ED2D02-DDC3-4469-A7FF-B30095446E67}" dt="2023-03-16T19:07:59.232" v="595" actId="1076"/>
          <ac:spMkLst>
            <pc:docMk/>
            <pc:sldMk cId="0" sldId="405"/>
            <ac:spMk id="37890" creationId="{00000000-0000-0000-0000-000000000000}"/>
          </ac:spMkLst>
        </pc:spChg>
        <pc:spChg chg="del mod">
          <ac:chgData name="Molines, Karyn L." userId="2b517a87-95fd-4a0b-ad05-b4a6ff98740f" providerId="ADAL" clId="{C9ED2D02-DDC3-4469-A7FF-B30095446E67}" dt="2023-03-16T19:05:17.854" v="557" actId="478"/>
          <ac:spMkLst>
            <pc:docMk/>
            <pc:sldMk cId="0" sldId="405"/>
            <ac:spMk id="37891" creationId="{00000000-0000-0000-0000-000000000000}"/>
          </ac:spMkLst>
        </pc:spChg>
        <pc:spChg chg="add">
          <ac:chgData name="Molines, Karyn L." userId="2b517a87-95fd-4a0b-ad05-b4a6ff98740f" providerId="ADAL" clId="{C9ED2D02-DDC3-4469-A7FF-B30095446E67}" dt="2023-03-16T19:06:03.523" v="571" actId="26606"/>
          <ac:spMkLst>
            <pc:docMk/>
            <pc:sldMk cId="0" sldId="405"/>
            <ac:spMk id="43022" creationId="{A963AD03-9796-43D5-BDE3-E25CE5D6CA1C}"/>
          </ac:spMkLst>
        </pc:spChg>
        <pc:grpChg chg="add">
          <ac:chgData name="Molines, Karyn L." userId="2b517a87-95fd-4a0b-ad05-b4a6ff98740f" providerId="ADAL" clId="{C9ED2D02-DDC3-4469-A7FF-B30095446E67}" dt="2023-03-16T19:06:03.523" v="571" actId="26606"/>
          <ac:grpSpMkLst>
            <pc:docMk/>
            <pc:sldMk cId="0" sldId="405"/>
            <ac:grpSpMk id="43015" creationId="{3F80DC17-99D1-4C37-9985-3297E053CC6E}"/>
          </ac:grpSpMkLst>
        </pc:grpChg>
        <pc:picChg chg="add mod ord">
          <ac:chgData name="Molines, Karyn L." userId="2b517a87-95fd-4a0b-ad05-b4a6ff98740f" providerId="ADAL" clId="{C9ED2D02-DDC3-4469-A7FF-B30095446E67}" dt="2023-03-16T19:07:42.056" v="591" actId="14100"/>
          <ac:picMkLst>
            <pc:docMk/>
            <pc:sldMk cId="0" sldId="405"/>
            <ac:picMk id="6" creationId="{C27BC8E6-ADB4-4192-8132-2B1E4F138B1C}"/>
          </ac:picMkLst>
        </pc:picChg>
        <pc:picChg chg="mod">
          <ac:chgData name="Molines, Karyn L." userId="2b517a87-95fd-4a0b-ad05-b4a6ff98740f" providerId="ADAL" clId="{C9ED2D02-DDC3-4469-A7FF-B30095446E67}" dt="2023-03-27T19:51:13.099" v="2257" actId="14100"/>
          <ac:picMkLst>
            <pc:docMk/>
            <pc:sldMk cId="0" sldId="405"/>
            <ac:picMk id="7" creationId="{72324029-5280-42FF-9E6E-0AE724CEBCD4}"/>
          </ac:picMkLst>
        </pc:picChg>
        <pc:picChg chg="add mod">
          <ac:chgData name="Molines, Karyn L." userId="2b517a87-95fd-4a0b-ad05-b4a6ff98740f" providerId="ADAL" clId="{C9ED2D02-DDC3-4469-A7FF-B30095446E67}" dt="2023-03-27T19:51:16.747" v="2259" actId="1076"/>
          <ac:picMkLst>
            <pc:docMk/>
            <pc:sldMk cId="0" sldId="405"/>
            <ac:picMk id="8" creationId="{C3B1D0D8-BF0E-42EF-881C-79285349C533}"/>
          </ac:picMkLst>
        </pc:picChg>
        <pc:picChg chg="add del mod">
          <ac:chgData name="Molines, Karyn L." userId="2b517a87-95fd-4a0b-ad05-b4a6ff98740f" providerId="ADAL" clId="{C9ED2D02-DDC3-4469-A7FF-B30095446E67}" dt="2023-03-27T19:51:20.211" v="2261" actId="1076"/>
          <ac:picMkLst>
            <pc:docMk/>
            <pc:sldMk cId="0" sldId="405"/>
            <ac:picMk id="43010" creationId="{78BCC1B2-AF25-460E-9CCF-B220E9729C9B}"/>
          </ac:picMkLst>
        </pc:picChg>
      </pc:sldChg>
      <pc:sldChg chg="modSp">
        <pc:chgData name="Molines, Karyn L." userId="2b517a87-95fd-4a0b-ad05-b4a6ff98740f" providerId="ADAL" clId="{C9ED2D02-DDC3-4469-A7FF-B30095446E67}" dt="2023-03-23T13:19:35.023" v="891" actId="1076"/>
        <pc:sldMkLst>
          <pc:docMk/>
          <pc:sldMk cId="0" sldId="408"/>
        </pc:sldMkLst>
        <pc:spChg chg="mod">
          <ac:chgData name="Molines, Karyn L." userId="2b517a87-95fd-4a0b-ad05-b4a6ff98740f" providerId="ADAL" clId="{C9ED2D02-DDC3-4469-A7FF-B30095446E67}" dt="2023-03-23T13:19:35.023" v="891" actId="1076"/>
          <ac:spMkLst>
            <pc:docMk/>
            <pc:sldMk cId="0" sldId="408"/>
            <ac:spMk id="10242" creationId="{00000000-0000-0000-0000-000000000000}"/>
          </ac:spMkLst>
        </pc:spChg>
        <pc:picChg chg="mod">
          <ac:chgData name="Molines, Karyn L." userId="2b517a87-95fd-4a0b-ad05-b4a6ff98740f" providerId="ADAL" clId="{C9ED2D02-DDC3-4469-A7FF-B30095446E67}" dt="2023-03-23T13:19:32.167" v="890" actId="1076"/>
          <ac:picMkLst>
            <pc:docMk/>
            <pc:sldMk cId="0" sldId="408"/>
            <ac:picMk id="4" creationId="{E103F0D8-FE67-4D8D-8E0C-A7891ED5482F}"/>
          </ac:picMkLst>
        </pc:picChg>
      </pc:sldChg>
      <pc:sldChg chg="addSp delSp modSp mod setBg modAnim setClrOvrMap">
        <pc:chgData name="Molines, Karyn L." userId="2b517a87-95fd-4a0b-ad05-b4a6ff98740f" providerId="ADAL" clId="{C9ED2D02-DDC3-4469-A7FF-B30095446E67}" dt="2023-03-27T19:10:29.577" v="1961" actId="1076"/>
        <pc:sldMkLst>
          <pc:docMk/>
          <pc:sldMk cId="2751422494" sldId="411"/>
        </pc:sldMkLst>
        <pc:spChg chg="add mod">
          <ac:chgData name="Molines, Karyn L." userId="2b517a87-95fd-4a0b-ad05-b4a6ff98740f" providerId="ADAL" clId="{C9ED2D02-DDC3-4469-A7FF-B30095446E67}" dt="2023-03-27T19:10:16.964" v="1957" actId="26606"/>
          <ac:spMkLst>
            <pc:docMk/>
            <pc:sldMk cId="2751422494" sldId="411"/>
            <ac:spMk id="2" creationId="{9F92C3D9-8997-412E-9296-7191E104B440}"/>
          </ac:spMkLst>
        </pc:spChg>
        <pc:spChg chg="add del mod ord">
          <ac:chgData name="Molines, Karyn L." userId="2b517a87-95fd-4a0b-ad05-b4a6ff98740f" providerId="ADAL" clId="{C9ED2D02-DDC3-4469-A7FF-B30095446E67}" dt="2023-03-27T19:09:24.618" v="1945"/>
          <ac:spMkLst>
            <pc:docMk/>
            <pc:sldMk cId="2751422494" sldId="411"/>
            <ac:spMk id="4" creationId="{3F24B6F3-97B3-4839-A633-E43D929E85EB}"/>
          </ac:spMkLst>
        </pc:spChg>
        <pc:spChg chg="mod">
          <ac:chgData name="Molines, Karyn L." userId="2b517a87-95fd-4a0b-ad05-b4a6ff98740f" providerId="ADAL" clId="{C9ED2D02-DDC3-4469-A7FF-B30095446E67}" dt="2023-03-27T19:10:27.313" v="1960" actId="14100"/>
          <ac:spMkLst>
            <pc:docMk/>
            <pc:sldMk cId="2751422494" sldId="411"/>
            <ac:spMk id="7" creationId="{DE5EFF3A-D9B6-4A07-8787-835FC7A18CF9}"/>
          </ac:spMkLst>
        </pc:spChg>
        <pc:spChg chg="del">
          <ac:chgData name="Molines, Karyn L." userId="2b517a87-95fd-4a0b-ad05-b4a6ff98740f" providerId="ADAL" clId="{C9ED2D02-DDC3-4469-A7FF-B30095446E67}" dt="2023-03-16T19:09:19.550" v="611"/>
          <ac:spMkLst>
            <pc:docMk/>
            <pc:sldMk cId="2751422494" sldId="411"/>
            <ac:spMk id="8" creationId="{B94F8EE2-D524-43EC-8760-0DEA2E771593}"/>
          </ac:spMkLst>
        </pc:spChg>
        <pc:spChg chg="add del">
          <ac:chgData name="Molines, Karyn L." userId="2b517a87-95fd-4a0b-ad05-b4a6ff98740f" providerId="ADAL" clId="{C9ED2D02-DDC3-4469-A7FF-B30095446E67}" dt="2023-03-27T19:10:16.964" v="1957" actId="26606"/>
          <ac:spMkLst>
            <pc:docMk/>
            <pc:sldMk cId="2751422494" sldId="411"/>
            <ac:spMk id="19" creationId="{CB300B9C-C1F6-47BC-A43F-3B172CD7FF3C}"/>
          </ac:spMkLst>
        </pc:spChg>
        <pc:spChg chg="add del">
          <ac:chgData name="Molines, Karyn L." userId="2b517a87-95fd-4a0b-ad05-b4a6ff98740f" providerId="ADAL" clId="{C9ED2D02-DDC3-4469-A7FF-B30095446E67}" dt="2023-03-27T19:10:16.964" v="1957" actId="26606"/>
          <ac:spMkLst>
            <pc:docMk/>
            <pc:sldMk cId="2751422494" sldId="411"/>
            <ac:spMk id="21" creationId="{B219AE65-9B94-44EA-BEF3-EF4BFA169C81}"/>
          </ac:spMkLst>
        </pc:spChg>
        <pc:spChg chg="add del">
          <ac:chgData name="Molines, Karyn L." userId="2b517a87-95fd-4a0b-ad05-b4a6ff98740f" providerId="ADAL" clId="{C9ED2D02-DDC3-4469-A7FF-B30095446E67}" dt="2023-03-27T19:10:16.964" v="1957" actId="26606"/>
          <ac:spMkLst>
            <pc:docMk/>
            <pc:sldMk cId="2751422494" sldId="411"/>
            <ac:spMk id="23" creationId="{1FD9464E-E5B9-40C0-B738-67C266F517C7}"/>
          </ac:spMkLst>
        </pc:spChg>
        <pc:spChg chg="add del">
          <ac:chgData name="Molines, Karyn L." userId="2b517a87-95fd-4a0b-ad05-b4a6ff98740f" providerId="ADAL" clId="{C9ED2D02-DDC3-4469-A7FF-B30095446E67}" dt="2023-03-27T19:10:16.964" v="1957" actId="26606"/>
          <ac:spMkLst>
            <pc:docMk/>
            <pc:sldMk cId="2751422494" sldId="411"/>
            <ac:spMk id="25" creationId="{6CCD7EA2-2557-4E49-9B59-9C028EF18613}"/>
          </ac:spMkLst>
        </pc:spChg>
        <pc:spChg chg="add del">
          <ac:chgData name="Molines, Karyn L." userId="2b517a87-95fd-4a0b-ad05-b4a6ff98740f" providerId="ADAL" clId="{C9ED2D02-DDC3-4469-A7FF-B30095446E67}" dt="2023-03-27T19:10:16.964" v="1957" actId="26606"/>
          <ac:spMkLst>
            <pc:docMk/>
            <pc:sldMk cId="2751422494" sldId="411"/>
            <ac:spMk id="27" creationId="{F0C81A57-9CD5-461B-8FFE-4A8CB6CFBE01}"/>
          </ac:spMkLst>
        </pc:spChg>
        <pc:spChg chg="add">
          <ac:chgData name="Molines, Karyn L." userId="2b517a87-95fd-4a0b-ad05-b4a6ff98740f" providerId="ADAL" clId="{C9ED2D02-DDC3-4469-A7FF-B30095446E67}" dt="2023-03-27T19:10:16.964" v="1957" actId="26606"/>
          <ac:spMkLst>
            <pc:docMk/>
            <pc:sldMk cId="2751422494" sldId="411"/>
            <ac:spMk id="32" creationId="{C43A114B-CAF8-402E-A898-DEE2C2022EBD}"/>
          </ac:spMkLst>
        </pc:spChg>
        <pc:spChg chg="add">
          <ac:chgData name="Molines, Karyn L." userId="2b517a87-95fd-4a0b-ad05-b4a6ff98740f" providerId="ADAL" clId="{C9ED2D02-DDC3-4469-A7FF-B30095446E67}" dt="2023-03-27T19:10:16.964" v="1957" actId="26606"/>
          <ac:spMkLst>
            <pc:docMk/>
            <pc:sldMk cId="2751422494" sldId="411"/>
            <ac:spMk id="34" creationId="{64E68BB1-DCF6-49AB-8FF1-7E68DCBCD111}"/>
          </ac:spMkLst>
        </pc:spChg>
        <pc:spChg chg="add">
          <ac:chgData name="Molines, Karyn L." userId="2b517a87-95fd-4a0b-ad05-b4a6ff98740f" providerId="ADAL" clId="{C9ED2D02-DDC3-4469-A7FF-B30095446E67}" dt="2023-03-27T19:10:16.964" v="1957" actId="26606"/>
          <ac:spMkLst>
            <pc:docMk/>
            <pc:sldMk cId="2751422494" sldId="411"/>
            <ac:spMk id="36" creationId="{DA9B8539-604B-420E-BA1B-0A2E64CD7C72}"/>
          </ac:spMkLst>
        </pc:spChg>
        <pc:spChg chg="add">
          <ac:chgData name="Molines, Karyn L." userId="2b517a87-95fd-4a0b-ad05-b4a6ff98740f" providerId="ADAL" clId="{C9ED2D02-DDC3-4469-A7FF-B30095446E67}" dt="2023-03-27T19:10:16.964" v="1957" actId="26606"/>
          <ac:spMkLst>
            <pc:docMk/>
            <pc:sldMk cId="2751422494" sldId="411"/>
            <ac:spMk id="38" creationId="{7236CAA2-54C3-4136-B0CC-6837B14D8143}"/>
          </ac:spMkLst>
        </pc:spChg>
        <pc:spChg chg="add">
          <ac:chgData name="Molines, Karyn L." userId="2b517a87-95fd-4a0b-ad05-b4a6ff98740f" providerId="ADAL" clId="{C9ED2D02-DDC3-4469-A7FF-B30095446E67}" dt="2023-03-27T19:10:16.964" v="1957" actId="26606"/>
          <ac:spMkLst>
            <pc:docMk/>
            <pc:sldMk cId="2751422494" sldId="411"/>
            <ac:spMk id="40" creationId="{40F86E67-9E86-453F-92BC-648189829C2F}"/>
          </ac:spMkLst>
        </pc:spChg>
        <pc:spChg chg="add">
          <ac:chgData name="Molines, Karyn L." userId="2b517a87-95fd-4a0b-ad05-b4a6ff98740f" providerId="ADAL" clId="{C9ED2D02-DDC3-4469-A7FF-B30095446E67}" dt="2023-03-27T19:10:16.964" v="1957" actId="26606"/>
          <ac:spMkLst>
            <pc:docMk/>
            <pc:sldMk cId="2751422494" sldId="411"/>
            <ac:spMk id="42" creationId="{F73C5439-21D4-46F3-9CF4-FF1CE786FF15}"/>
          </ac:spMkLst>
        </pc:spChg>
        <pc:grpChg chg="add del">
          <ac:chgData name="Molines, Karyn L." userId="2b517a87-95fd-4a0b-ad05-b4a6ff98740f" providerId="ADAL" clId="{C9ED2D02-DDC3-4469-A7FF-B30095446E67}" dt="2023-03-27T19:10:16.964" v="1957" actId="26606"/>
          <ac:grpSpMkLst>
            <pc:docMk/>
            <pc:sldMk cId="2751422494" sldId="411"/>
            <ac:grpSpMk id="12" creationId="{46AC64B6-5299-4EDC-A5BA-C486DE605216}"/>
          </ac:grpSpMkLst>
        </pc:grpChg>
        <pc:picChg chg="add mod ord">
          <ac:chgData name="Molines, Karyn L." userId="2b517a87-95fd-4a0b-ad05-b4a6ff98740f" providerId="ADAL" clId="{C9ED2D02-DDC3-4469-A7FF-B30095446E67}" dt="2023-03-27T19:10:29.577" v="1961" actId="1076"/>
          <ac:picMkLst>
            <pc:docMk/>
            <pc:sldMk cId="2751422494" sldId="411"/>
            <ac:picMk id="18" creationId="{82E76FDF-7F53-4905-96DE-DBB8197C6A34}"/>
          </ac:picMkLst>
        </pc:picChg>
      </pc:sldChg>
      <pc:sldChg chg="ord">
        <pc:chgData name="Molines, Karyn L." userId="2b517a87-95fd-4a0b-ad05-b4a6ff98740f" providerId="ADAL" clId="{C9ED2D02-DDC3-4469-A7FF-B30095446E67}" dt="2023-03-27T19:40:12.647" v="2107"/>
        <pc:sldMkLst>
          <pc:docMk/>
          <pc:sldMk cId="1629931266" sldId="414"/>
        </pc:sldMkLst>
      </pc:sldChg>
      <pc:sldChg chg="addSp delSp modSp mod setBg">
        <pc:chgData name="Molines, Karyn L." userId="2b517a87-95fd-4a0b-ad05-b4a6ff98740f" providerId="ADAL" clId="{C9ED2D02-DDC3-4469-A7FF-B30095446E67}" dt="2023-03-27T18:55:17.472" v="1704" actId="1076"/>
        <pc:sldMkLst>
          <pc:docMk/>
          <pc:sldMk cId="3821717465" sldId="415"/>
        </pc:sldMkLst>
        <pc:spChg chg="mod">
          <ac:chgData name="Molines, Karyn L." userId="2b517a87-95fd-4a0b-ad05-b4a6ff98740f" providerId="ADAL" clId="{C9ED2D02-DDC3-4469-A7FF-B30095446E67}" dt="2023-03-27T18:54:58.768" v="1696" actId="1076"/>
          <ac:spMkLst>
            <pc:docMk/>
            <pc:sldMk cId="3821717465" sldId="415"/>
            <ac:spMk id="2" creationId="{1A4672DC-B7AC-42F5-9B4C-CB657BB6E1C0}"/>
          </ac:spMkLst>
        </pc:spChg>
        <pc:spChg chg="del mod">
          <ac:chgData name="Molines, Karyn L." userId="2b517a87-95fd-4a0b-ad05-b4a6ff98740f" providerId="ADAL" clId="{C9ED2D02-DDC3-4469-A7FF-B30095446E67}" dt="2023-03-23T13:20:48.362" v="909" actId="478"/>
          <ac:spMkLst>
            <pc:docMk/>
            <pc:sldMk cId="3821717465" sldId="415"/>
            <ac:spMk id="3" creationId="{6FC3343A-7C93-4E18-984A-2303CB806D7E}"/>
          </ac:spMkLst>
        </pc:spChg>
        <pc:spChg chg="add mod">
          <ac:chgData name="Molines, Karyn L." userId="2b517a87-95fd-4a0b-ad05-b4a6ff98740f" providerId="ADAL" clId="{C9ED2D02-DDC3-4469-A7FF-B30095446E67}" dt="2023-03-27T18:55:10.225" v="1701" actId="207"/>
          <ac:spMkLst>
            <pc:docMk/>
            <pc:sldMk cId="3821717465" sldId="415"/>
            <ac:spMk id="5" creationId="{08DD241A-8563-445F-9646-9970C7E5327D}"/>
          </ac:spMkLst>
        </pc:spChg>
        <pc:spChg chg="add del">
          <ac:chgData name="Molines, Karyn L." userId="2b517a87-95fd-4a0b-ad05-b4a6ff98740f" providerId="ADAL" clId="{C9ED2D02-DDC3-4469-A7FF-B30095446E67}" dt="2023-03-27T18:54:04.633" v="1685" actId="26606"/>
          <ac:spMkLst>
            <pc:docMk/>
            <pc:sldMk cId="3821717465" sldId="415"/>
            <ac:spMk id="19" creationId="{2243419A-744C-4016-8F12-40F0C0183142}"/>
          </ac:spMkLst>
        </pc:spChg>
        <pc:spChg chg="add del mod">
          <ac:chgData name="Molines, Karyn L." userId="2b517a87-95fd-4a0b-ad05-b4a6ff98740f" providerId="ADAL" clId="{C9ED2D02-DDC3-4469-A7FF-B30095446E67}" dt="2023-03-27T18:54:04.633" v="1685" actId="26606"/>
          <ac:spMkLst>
            <pc:docMk/>
            <pc:sldMk cId="3821717465" sldId="415"/>
            <ac:spMk id="20" creationId="{1E202B0F-8856-4F9E-8599-1DF0D182C9B0}"/>
          </ac:spMkLst>
        </pc:spChg>
        <pc:spChg chg="add del">
          <ac:chgData name="Molines, Karyn L." userId="2b517a87-95fd-4a0b-ad05-b4a6ff98740f" providerId="ADAL" clId="{C9ED2D02-DDC3-4469-A7FF-B30095446E67}" dt="2023-03-27T18:54:04.633" v="1685" actId="26606"/>
          <ac:spMkLst>
            <pc:docMk/>
            <pc:sldMk cId="3821717465" sldId="415"/>
            <ac:spMk id="21" creationId="{D6A57299-AC67-4204-BCA6-08B969145A65}"/>
          </ac:spMkLst>
        </pc:spChg>
        <pc:spChg chg="add del">
          <ac:chgData name="Molines, Karyn L." userId="2b517a87-95fd-4a0b-ad05-b4a6ff98740f" providerId="ADAL" clId="{C9ED2D02-DDC3-4469-A7FF-B30095446E67}" dt="2023-03-27T18:54:04.633" v="1685" actId="26606"/>
          <ac:spMkLst>
            <pc:docMk/>
            <pc:sldMk cId="3821717465" sldId="415"/>
            <ac:spMk id="23" creationId="{A6291405-9BAB-47A1-8F77-11DCBC017F68}"/>
          </ac:spMkLst>
        </pc:spChg>
        <pc:spChg chg="add del">
          <ac:chgData name="Molines, Karyn L." userId="2b517a87-95fd-4a0b-ad05-b4a6ff98740f" providerId="ADAL" clId="{C9ED2D02-DDC3-4469-A7FF-B30095446E67}" dt="2023-03-27T18:54:52.250" v="1694" actId="26606"/>
          <ac:spMkLst>
            <pc:docMk/>
            <pc:sldMk cId="3821717465" sldId="415"/>
            <ac:spMk id="28" creationId="{C43A114B-CAF8-402E-A898-DEE2C2022EBD}"/>
          </ac:spMkLst>
        </pc:spChg>
        <pc:spChg chg="add del">
          <ac:chgData name="Molines, Karyn L." userId="2b517a87-95fd-4a0b-ad05-b4a6ff98740f" providerId="ADAL" clId="{C9ED2D02-DDC3-4469-A7FF-B30095446E67}" dt="2023-03-27T18:54:52.250" v="1694" actId="26606"/>
          <ac:spMkLst>
            <pc:docMk/>
            <pc:sldMk cId="3821717465" sldId="415"/>
            <ac:spMk id="30" creationId="{64E68BB1-DCF6-49AB-8FF1-7E68DCBCD111}"/>
          </ac:spMkLst>
        </pc:spChg>
        <pc:spChg chg="add del">
          <ac:chgData name="Molines, Karyn L." userId="2b517a87-95fd-4a0b-ad05-b4a6ff98740f" providerId="ADAL" clId="{C9ED2D02-DDC3-4469-A7FF-B30095446E67}" dt="2023-03-27T18:54:52.250" v="1694" actId="26606"/>
          <ac:spMkLst>
            <pc:docMk/>
            <pc:sldMk cId="3821717465" sldId="415"/>
            <ac:spMk id="32" creationId="{DA9B8539-604B-420E-BA1B-0A2E64CD7C72}"/>
          </ac:spMkLst>
        </pc:spChg>
        <pc:spChg chg="add del">
          <ac:chgData name="Molines, Karyn L." userId="2b517a87-95fd-4a0b-ad05-b4a6ff98740f" providerId="ADAL" clId="{C9ED2D02-DDC3-4469-A7FF-B30095446E67}" dt="2023-03-27T18:54:52.250" v="1694" actId="26606"/>
          <ac:spMkLst>
            <pc:docMk/>
            <pc:sldMk cId="3821717465" sldId="415"/>
            <ac:spMk id="34" creationId="{7236CAA2-54C3-4136-B0CC-6837B14D8143}"/>
          </ac:spMkLst>
        </pc:spChg>
        <pc:spChg chg="add del">
          <ac:chgData name="Molines, Karyn L." userId="2b517a87-95fd-4a0b-ad05-b4a6ff98740f" providerId="ADAL" clId="{C9ED2D02-DDC3-4469-A7FF-B30095446E67}" dt="2023-03-27T18:54:52.250" v="1694" actId="26606"/>
          <ac:spMkLst>
            <pc:docMk/>
            <pc:sldMk cId="3821717465" sldId="415"/>
            <ac:spMk id="36" creationId="{40F86E67-9E86-453F-92BC-648189829C2F}"/>
          </ac:spMkLst>
        </pc:spChg>
        <pc:spChg chg="add del">
          <ac:chgData name="Molines, Karyn L." userId="2b517a87-95fd-4a0b-ad05-b4a6ff98740f" providerId="ADAL" clId="{C9ED2D02-DDC3-4469-A7FF-B30095446E67}" dt="2023-03-27T18:54:52.250" v="1694" actId="26606"/>
          <ac:spMkLst>
            <pc:docMk/>
            <pc:sldMk cId="3821717465" sldId="415"/>
            <ac:spMk id="38" creationId="{F73C5439-21D4-46F3-9CF4-FF1CE786FF15}"/>
          </ac:spMkLst>
        </pc:spChg>
        <pc:spChg chg="add">
          <ac:chgData name="Molines, Karyn L." userId="2b517a87-95fd-4a0b-ad05-b4a6ff98740f" providerId="ADAL" clId="{C9ED2D02-DDC3-4469-A7FF-B30095446E67}" dt="2023-03-27T18:54:52.250" v="1694" actId="26606"/>
          <ac:spMkLst>
            <pc:docMk/>
            <pc:sldMk cId="3821717465" sldId="415"/>
            <ac:spMk id="55" creationId="{2243419A-744C-4016-8F12-40F0C0183142}"/>
          </ac:spMkLst>
        </pc:spChg>
        <pc:grpChg chg="add del">
          <ac:chgData name="Molines, Karyn L." userId="2b517a87-95fd-4a0b-ad05-b4a6ff98740f" providerId="ADAL" clId="{C9ED2D02-DDC3-4469-A7FF-B30095446E67}" dt="2023-03-27T18:54:04.633" v="1685" actId="26606"/>
          <ac:grpSpMkLst>
            <pc:docMk/>
            <pc:sldMk cId="3821717465" sldId="415"/>
            <ac:grpSpMk id="12" creationId="{D83BBD7C-498A-4C5D-AB41-F426C68BC7AF}"/>
          </ac:grpSpMkLst>
        </pc:grpChg>
        <pc:grpChg chg="add del">
          <ac:chgData name="Molines, Karyn L." userId="2b517a87-95fd-4a0b-ad05-b4a6ff98740f" providerId="ADAL" clId="{C9ED2D02-DDC3-4469-A7FF-B30095446E67}" dt="2023-03-27T18:54:52.250" v="1694" actId="26606"/>
          <ac:grpSpMkLst>
            <pc:docMk/>
            <pc:sldMk cId="3821717465" sldId="415"/>
            <ac:grpSpMk id="40" creationId="{227140B8-92FC-43F0-8CCA-F40052CE502D}"/>
          </ac:grpSpMkLst>
        </pc:grpChg>
        <pc:grpChg chg="add">
          <ac:chgData name="Molines, Karyn L." userId="2b517a87-95fd-4a0b-ad05-b4a6ff98740f" providerId="ADAL" clId="{C9ED2D02-DDC3-4469-A7FF-B30095446E67}" dt="2023-03-27T18:54:52.250" v="1694" actId="26606"/>
          <ac:grpSpMkLst>
            <pc:docMk/>
            <pc:sldMk cId="3821717465" sldId="415"/>
            <ac:grpSpMk id="48" creationId="{D83BBD7C-498A-4C5D-AB41-F426C68BC7AF}"/>
          </ac:grpSpMkLst>
        </pc:grpChg>
        <pc:picChg chg="add del mod">
          <ac:chgData name="Molines, Karyn L." userId="2b517a87-95fd-4a0b-ad05-b4a6ff98740f" providerId="ADAL" clId="{C9ED2D02-DDC3-4469-A7FF-B30095446E67}" dt="2023-03-27T18:53:31.231" v="1679"/>
          <ac:picMkLst>
            <pc:docMk/>
            <pc:sldMk cId="3821717465" sldId="415"/>
            <ac:picMk id="7" creationId="{A086EF96-B1D6-4774-A890-E0240F33153F}"/>
          </ac:picMkLst>
        </pc:picChg>
        <pc:picChg chg="add mod">
          <ac:chgData name="Molines, Karyn L." userId="2b517a87-95fd-4a0b-ad05-b4a6ff98740f" providerId="ADAL" clId="{C9ED2D02-DDC3-4469-A7FF-B30095446E67}" dt="2023-03-27T18:55:17.472" v="1704" actId="1076"/>
          <ac:picMkLst>
            <pc:docMk/>
            <pc:sldMk cId="3821717465" sldId="415"/>
            <ac:picMk id="18" creationId="{2D74A622-8A02-421F-977B-34BDA7BCB6CA}"/>
          </ac:picMkLst>
        </pc:picChg>
      </pc:sldChg>
      <pc:sldChg chg="addSp delSp modSp mod setBg">
        <pc:chgData name="Molines, Karyn L." userId="2b517a87-95fd-4a0b-ad05-b4a6ff98740f" providerId="ADAL" clId="{C9ED2D02-DDC3-4469-A7FF-B30095446E67}" dt="2023-03-27T19:20:32.913" v="2017" actId="1076"/>
        <pc:sldMkLst>
          <pc:docMk/>
          <pc:sldMk cId="2204850552" sldId="417"/>
        </pc:sldMkLst>
        <pc:spChg chg="mod">
          <ac:chgData name="Molines, Karyn L." userId="2b517a87-95fd-4a0b-ad05-b4a6ff98740f" providerId="ADAL" clId="{C9ED2D02-DDC3-4469-A7FF-B30095446E67}" dt="2023-03-23T13:57:51.053" v="1269" actId="26606"/>
          <ac:spMkLst>
            <pc:docMk/>
            <pc:sldMk cId="2204850552" sldId="417"/>
            <ac:spMk id="2" creationId="{C0E0795B-E2F9-4500-A7FB-1F576DF0BE58}"/>
          </ac:spMkLst>
        </pc:spChg>
        <pc:spChg chg="mod">
          <ac:chgData name="Molines, Karyn L." userId="2b517a87-95fd-4a0b-ad05-b4a6ff98740f" providerId="ADAL" clId="{C9ED2D02-DDC3-4469-A7FF-B30095446E67}" dt="2023-03-23T13:57:51.053" v="1269" actId="26606"/>
          <ac:spMkLst>
            <pc:docMk/>
            <pc:sldMk cId="2204850552" sldId="417"/>
            <ac:spMk id="3" creationId="{99A1ACB0-AC52-45F6-9A02-13327F71EC31}"/>
          </ac:spMkLst>
        </pc:spChg>
        <pc:spChg chg="add mod">
          <ac:chgData name="Molines, Karyn L." userId="2b517a87-95fd-4a0b-ad05-b4a6ff98740f" providerId="ADAL" clId="{C9ED2D02-DDC3-4469-A7FF-B30095446E67}" dt="2023-03-27T19:20:30.185" v="2016" actId="1076"/>
          <ac:spMkLst>
            <pc:docMk/>
            <pc:sldMk cId="2204850552" sldId="417"/>
            <ac:spMk id="5" creationId="{F605ED15-5F1A-44E7-B909-5DDD100A9D5C}"/>
          </ac:spMkLst>
        </pc:spChg>
        <pc:spChg chg="add">
          <ac:chgData name="Molines, Karyn L." userId="2b517a87-95fd-4a0b-ad05-b4a6ff98740f" providerId="ADAL" clId="{C9ED2D02-DDC3-4469-A7FF-B30095446E67}" dt="2023-03-23T13:57:51.053" v="1269" actId="26606"/>
          <ac:spMkLst>
            <pc:docMk/>
            <pc:sldMk cId="2204850552" sldId="417"/>
            <ac:spMk id="11" creationId="{64E68BB1-DCF6-49AB-8FF1-7E68DCBCD111}"/>
          </ac:spMkLst>
        </pc:spChg>
        <pc:spChg chg="add">
          <ac:chgData name="Molines, Karyn L." userId="2b517a87-95fd-4a0b-ad05-b4a6ff98740f" providerId="ADAL" clId="{C9ED2D02-DDC3-4469-A7FF-B30095446E67}" dt="2023-03-23T13:57:51.053" v="1269" actId="26606"/>
          <ac:spMkLst>
            <pc:docMk/>
            <pc:sldMk cId="2204850552" sldId="417"/>
            <ac:spMk id="13" creationId="{DA9B8539-604B-420E-BA1B-0A2E64CD7C72}"/>
          </ac:spMkLst>
        </pc:spChg>
        <pc:spChg chg="add">
          <ac:chgData name="Molines, Karyn L." userId="2b517a87-95fd-4a0b-ad05-b4a6ff98740f" providerId="ADAL" clId="{C9ED2D02-DDC3-4469-A7FF-B30095446E67}" dt="2023-03-23T13:57:51.053" v="1269" actId="26606"/>
          <ac:spMkLst>
            <pc:docMk/>
            <pc:sldMk cId="2204850552" sldId="417"/>
            <ac:spMk id="15" creationId="{7236CAA2-54C3-4136-B0CC-6837B14D8143}"/>
          </ac:spMkLst>
        </pc:spChg>
        <pc:spChg chg="add del">
          <ac:chgData name="Molines, Karyn L." userId="2b517a87-95fd-4a0b-ad05-b4a6ff98740f" providerId="ADAL" clId="{C9ED2D02-DDC3-4469-A7FF-B30095446E67}" dt="2023-03-23T13:57:46.450" v="1266" actId="26606"/>
          <ac:spMkLst>
            <pc:docMk/>
            <pc:sldMk cId="2204850552" sldId="417"/>
            <ac:spMk id="16" creationId="{2243419A-744C-4016-8F12-40F0C0183142}"/>
          </ac:spMkLst>
        </pc:spChg>
        <pc:spChg chg="add">
          <ac:chgData name="Molines, Karyn L." userId="2b517a87-95fd-4a0b-ad05-b4a6ff98740f" providerId="ADAL" clId="{C9ED2D02-DDC3-4469-A7FF-B30095446E67}" dt="2023-03-23T13:57:51.053" v="1269" actId="26606"/>
          <ac:spMkLst>
            <pc:docMk/>
            <pc:sldMk cId="2204850552" sldId="417"/>
            <ac:spMk id="17" creationId="{40F86E67-9E86-453F-92BC-648189829C2F}"/>
          </ac:spMkLst>
        </pc:spChg>
        <pc:spChg chg="add del">
          <ac:chgData name="Molines, Karyn L." userId="2b517a87-95fd-4a0b-ad05-b4a6ff98740f" providerId="ADAL" clId="{C9ED2D02-DDC3-4469-A7FF-B30095446E67}" dt="2023-03-23T13:57:46.450" v="1266" actId="26606"/>
          <ac:spMkLst>
            <pc:docMk/>
            <pc:sldMk cId="2204850552" sldId="417"/>
            <ac:spMk id="18" creationId="{939176B0-9E51-4AC3-8C61-D682EFAC82B2}"/>
          </ac:spMkLst>
        </pc:spChg>
        <pc:spChg chg="add">
          <ac:chgData name="Molines, Karyn L." userId="2b517a87-95fd-4a0b-ad05-b4a6ff98740f" providerId="ADAL" clId="{C9ED2D02-DDC3-4469-A7FF-B30095446E67}" dt="2023-03-23T13:57:51.053" v="1269" actId="26606"/>
          <ac:spMkLst>
            <pc:docMk/>
            <pc:sldMk cId="2204850552" sldId="417"/>
            <ac:spMk id="19" creationId="{F73C5439-21D4-46F3-9CF4-FF1CE786FF15}"/>
          </ac:spMkLst>
        </pc:spChg>
        <pc:spChg chg="add del">
          <ac:chgData name="Molines, Karyn L." userId="2b517a87-95fd-4a0b-ad05-b4a6ff98740f" providerId="ADAL" clId="{C9ED2D02-DDC3-4469-A7FF-B30095446E67}" dt="2023-03-23T13:57:46.450" v="1266" actId="26606"/>
          <ac:spMkLst>
            <pc:docMk/>
            <pc:sldMk cId="2204850552" sldId="417"/>
            <ac:spMk id="20" creationId="{70AE9A1F-383B-426C-964E-AA8BB50D668B}"/>
          </ac:spMkLst>
        </pc:spChg>
        <pc:spChg chg="add del">
          <ac:chgData name="Molines, Karyn L." userId="2b517a87-95fd-4a0b-ad05-b4a6ff98740f" providerId="ADAL" clId="{C9ED2D02-DDC3-4469-A7FF-B30095446E67}" dt="2023-03-23T13:57:50.994" v="1268" actId="26606"/>
          <ac:spMkLst>
            <pc:docMk/>
            <pc:sldMk cId="2204850552" sldId="417"/>
            <ac:spMk id="22" creationId="{B70F7E59-C971-4F55-8E3A-1E583B65FCB9}"/>
          </ac:spMkLst>
        </pc:spChg>
        <pc:spChg chg="add del">
          <ac:chgData name="Molines, Karyn L." userId="2b517a87-95fd-4a0b-ad05-b4a6ff98740f" providerId="ADAL" clId="{C9ED2D02-DDC3-4469-A7FF-B30095446E67}" dt="2023-03-23T13:57:50.994" v="1268" actId="26606"/>
          <ac:spMkLst>
            <pc:docMk/>
            <pc:sldMk cId="2204850552" sldId="417"/>
            <ac:spMk id="24" creationId="{2243419A-744C-4016-8F12-40F0C0183142}"/>
          </ac:spMkLst>
        </pc:spChg>
        <pc:spChg chg="add del">
          <ac:chgData name="Molines, Karyn L." userId="2b517a87-95fd-4a0b-ad05-b4a6ff98740f" providerId="ADAL" clId="{C9ED2D02-DDC3-4469-A7FF-B30095446E67}" dt="2023-03-23T13:57:50.994" v="1268" actId="26606"/>
          <ac:spMkLst>
            <pc:docMk/>
            <pc:sldMk cId="2204850552" sldId="417"/>
            <ac:spMk id="25" creationId="{2668F1A4-6DBB-4F0B-A679-6EE5483638F8}"/>
          </ac:spMkLst>
        </pc:spChg>
        <pc:spChg chg="add del">
          <ac:chgData name="Molines, Karyn L." userId="2b517a87-95fd-4a0b-ad05-b4a6ff98740f" providerId="ADAL" clId="{C9ED2D02-DDC3-4469-A7FF-B30095446E67}" dt="2023-03-23T13:57:50.994" v="1268" actId="26606"/>
          <ac:spMkLst>
            <pc:docMk/>
            <pc:sldMk cId="2204850552" sldId="417"/>
            <ac:spMk id="26" creationId="{B8DBF1C0-B8F1-4AAC-8704-256BA0E9D63B}"/>
          </ac:spMkLst>
        </pc:spChg>
        <pc:spChg chg="add">
          <ac:chgData name="Molines, Karyn L." userId="2b517a87-95fd-4a0b-ad05-b4a6ff98740f" providerId="ADAL" clId="{C9ED2D02-DDC3-4469-A7FF-B30095446E67}" dt="2023-03-23T13:57:51.053" v="1269" actId="26606"/>
          <ac:spMkLst>
            <pc:docMk/>
            <pc:sldMk cId="2204850552" sldId="417"/>
            <ac:spMk id="28" creationId="{C43A114B-CAF8-402E-A898-DEE2C2022EBD}"/>
          </ac:spMkLst>
        </pc:spChg>
        <pc:grpChg chg="add del">
          <ac:chgData name="Molines, Karyn L." userId="2b517a87-95fd-4a0b-ad05-b4a6ff98740f" providerId="ADAL" clId="{C9ED2D02-DDC3-4469-A7FF-B30095446E67}" dt="2023-03-23T13:57:46.450" v="1266" actId="26606"/>
          <ac:grpSpMkLst>
            <pc:docMk/>
            <pc:sldMk cId="2204850552" sldId="417"/>
            <ac:grpSpMk id="9" creationId="{D83BBD7C-498A-4C5D-AB41-F426C68BC7AF}"/>
          </ac:grpSpMkLst>
        </pc:grpChg>
        <pc:grpChg chg="add">
          <ac:chgData name="Molines, Karyn L." userId="2b517a87-95fd-4a0b-ad05-b4a6ff98740f" providerId="ADAL" clId="{C9ED2D02-DDC3-4469-A7FF-B30095446E67}" dt="2023-03-23T13:57:51.053" v="1269" actId="26606"/>
          <ac:grpSpMkLst>
            <pc:docMk/>
            <pc:sldMk cId="2204850552" sldId="417"/>
            <ac:grpSpMk id="21" creationId="{227140B8-92FC-43F0-8CCA-F40052CE502D}"/>
          </ac:grpSpMkLst>
        </pc:grpChg>
        <pc:grpChg chg="add del">
          <ac:chgData name="Molines, Karyn L." userId="2b517a87-95fd-4a0b-ad05-b4a6ff98740f" providerId="ADAL" clId="{C9ED2D02-DDC3-4469-A7FF-B30095446E67}" dt="2023-03-23T13:57:50.994" v="1268" actId="26606"/>
          <ac:grpSpMkLst>
            <pc:docMk/>
            <pc:sldMk cId="2204850552" sldId="417"/>
            <ac:grpSpMk id="23" creationId="{D83BBD7C-498A-4C5D-AB41-F426C68BC7AF}"/>
          </ac:grpSpMkLst>
        </pc:grpChg>
        <pc:picChg chg="add del mod ord">
          <ac:chgData name="Molines, Karyn L." userId="2b517a87-95fd-4a0b-ad05-b4a6ff98740f" providerId="ADAL" clId="{C9ED2D02-DDC3-4469-A7FF-B30095446E67}" dt="2023-03-27T19:20:07.444" v="2009" actId="478"/>
          <ac:picMkLst>
            <pc:docMk/>
            <pc:sldMk cId="2204850552" sldId="417"/>
            <ac:picMk id="4" creationId="{DC571A25-1DFC-4309-BB1F-40941D28D8C8}"/>
          </ac:picMkLst>
        </pc:picChg>
        <pc:picChg chg="add mod">
          <ac:chgData name="Molines, Karyn L." userId="2b517a87-95fd-4a0b-ad05-b4a6ff98740f" providerId="ADAL" clId="{C9ED2D02-DDC3-4469-A7FF-B30095446E67}" dt="2023-03-27T19:20:32.913" v="2017" actId="1076"/>
          <ac:picMkLst>
            <pc:docMk/>
            <pc:sldMk cId="2204850552" sldId="417"/>
            <ac:picMk id="6" creationId="{73DD78B9-2F31-4FAE-B6FA-93E0C600D1F4}"/>
          </ac:picMkLst>
        </pc:picChg>
      </pc:sldChg>
      <pc:sldChg chg="addSp delSp modSp ord">
        <pc:chgData name="Molines, Karyn L." userId="2b517a87-95fd-4a0b-ad05-b4a6ff98740f" providerId="ADAL" clId="{C9ED2D02-DDC3-4469-A7FF-B30095446E67}" dt="2023-03-27T19:22:26.438" v="2022" actId="478"/>
        <pc:sldMkLst>
          <pc:docMk/>
          <pc:sldMk cId="2889862330" sldId="422"/>
        </pc:sldMkLst>
        <pc:spChg chg="del mod">
          <ac:chgData name="Molines, Karyn L." userId="2b517a87-95fd-4a0b-ad05-b4a6ff98740f" providerId="ADAL" clId="{C9ED2D02-DDC3-4469-A7FF-B30095446E67}" dt="2023-03-27T19:22:26.438" v="2022" actId="478"/>
          <ac:spMkLst>
            <pc:docMk/>
            <pc:sldMk cId="2889862330" sldId="422"/>
            <ac:spMk id="8" creationId="{3D20784C-2A28-46A0-B149-58404900D545}"/>
          </ac:spMkLst>
        </pc:spChg>
        <pc:picChg chg="add del mod">
          <ac:chgData name="Molines, Karyn L." userId="2b517a87-95fd-4a0b-ad05-b4a6ff98740f" providerId="ADAL" clId="{C9ED2D02-DDC3-4469-A7FF-B30095446E67}" dt="2023-03-27T19:14:48.584" v="1998" actId="478"/>
          <ac:picMkLst>
            <pc:docMk/>
            <pc:sldMk cId="2889862330" sldId="422"/>
            <ac:picMk id="3" creationId="{018A0D0D-51C0-48C1-A309-6E68D74CF74D}"/>
          </ac:picMkLst>
        </pc:picChg>
        <pc:picChg chg="add mod">
          <ac:chgData name="Molines, Karyn L." userId="2b517a87-95fd-4a0b-ad05-b4a6ff98740f" providerId="ADAL" clId="{C9ED2D02-DDC3-4469-A7FF-B30095446E67}" dt="2023-03-27T19:14:47.080" v="1997" actId="1076"/>
          <ac:picMkLst>
            <pc:docMk/>
            <pc:sldMk cId="2889862330" sldId="422"/>
            <ac:picMk id="5" creationId="{A7EB3573-5034-48D7-A1BE-2F4E8860BDE1}"/>
          </ac:picMkLst>
        </pc:picChg>
        <pc:picChg chg="del mod modCrop">
          <ac:chgData name="Molines, Karyn L." userId="2b517a87-95fd-4a0b-ad05-b4a6ff98740f" providerId="ADAL" clId="{C9ED2D02-DDC3-4469-A7FF-B30095446E67}" dt="2023-03-27T19:12:25.327" v="1991" actId="478"/>
          <ac:picMkLst>
            <pc:docMk/>
            <pc:sldMk cId="2889862330" sldId="422"/>
            <ac:picMk id="7" creationId="{0627EC45-EFA2-412F-A447-2AD3F47D33E6}"/>
          </ac:picMkLst>
        </pc:picChg>
        <pc:picChg chg="mod modCrop">
          <ac:chgData name="Molines, Karyn L." userId="2b517a87-95fd-4a0b-ad05-b4a6ff98740f" providerId="ADAL" clId="{C9ED2D02-DDC3-4469-A7FF-B30095446E67}" dt="2023-03-23T13:56:57.285" v="1261" actId="14100"/>
          <ac:picMkLst>
            <pc:docMk/>
            <pc:sldMk cId="2889862330" sldId="422"/>
            <ac:picMk id="10" creationId="{DBF15D93-E0CB-4C0C-87FA-D164E9AABC85}"/>
          </ac:picMkLst>
        </pc:picChg>
      </pc:sldChg>
      <pc:sldChg chg="addSp delSp modSp ord">
        <pc:chgData name="Molines, Karyn L." userId="2b517a87-95fd-4a0b-ad05-b4a6ff98740f" providerId="ADAL" clId="{C9ED2D02-DDC3-4469-A7FF-B30095446E67}" dt="2023-03-27T19:54:30.826" v="2296" actId="403"/>
        <pc:sldMkLst>
          <pc:docMk/>
          <pc:sldMk cId="4020530236" sldId="423"/>
        </pc:sldMkLst>
        <pc:spChg chg="mod">
          <ac:chgData name="Molines, Karyn L." userId="2b517a87-95fd-4a0b-ad05-b4a6ff98740f" providerId="ADAL" clId="{C9ED2D02-DDC3-4469-A7FF-B30095446E67}" dt="2023-03-27T19:54:18.479" v="2290" actId="403"/>
          <ac:spMkLst>
            <pc:docMk/>
            <pc:sldMk cId="4020530236" sldId="423"/>
            <ac:spMk id="2" creationId="{74AFB376-575E-4F07-8490-C8101155CB55}"/>
          </ac:spMkLst>
        </pc:spChg>
        <pc:spChg chg="mod ord">
          <ac:chgData name="Molines, Karyn L." userId="2b517a87-95fd-4a0b-ad05-b4a6ff98740f" providerId="ADAL" clId="{C9ED2D02-DDC3-4469-A7FF-B30095446E67}" dt="2023-03-27T19:54:30.826" v="2296" actId="403"/>
          <ac:spMkLst>
            <pc:docMk/>
            <pc:sldMk cId="4020530236" sldId="423"/>
            <ac:spMk id="9" creationId="{00F56559-2B6D-098A-BBCF-76A9D1E7645C}"/>
          </ac:spMkLst>
        </pc:spChg>
        <pc:spChg chg="del">
          <ac:chgData name="Molines, Karyn L." userId="2b517a87-95fd-4a0b-ad05-b4a6ff98740f" providerId="ADAL" clId="{C9ED2D02-DDC3-4469-A7FF-B30095446E67}" dt="2023-03-23T14:22:55.722" v="1603" actId="26606"/>
          <ac:spMkLst>
            <pc:docMk/>
            <pc:sldMk cId="4020530236" sldId="423"/>
            <ac:spMk id="26" creationId="{713A6E1E-CBC2-4384-A35B-B259DC70ACD5}"/>
          </ac:spMkLst>
        </pc:spChg>
        <pc:spChg chg="add del">
          <ac:chgData name="Molines, Karyn L." userId="2b517a87-95fd-4a0b-ad05-b4a6ff98740f" providerId="ADAL" clId="{C9ED2D02-DDC3-4469-A7FF-B30095446E67}" dt="2023-03-27T19:54:05.670" v="2284" actId="26606"/>
          <ac:spMkLst>
            <pc:docMk/>
            <pc:sldMk cId="4020530236" sldId="423"/>
            <ac:spMk id="41" creationId="{552D6D00-2548-4ECD-9FA4-D422A25250AA}"/>
          </ac:spMkLst>
        </pc:spChg>
        <pc:grpChg chg="del">
          <ac:chgData name="Molines, Karyn L." userId="2b517a87-95fd-4a0b-ad05-b4a6ff98740f" providerId="ADAL" clId="{C9ED2D02-DDC3-4469-A7FF-B30095446E67}" dt="2023-03-23T14:22:55.722" v="1603" actId="26606"/>
          <ac:grpSpMkLst>
            <pc:docMk/>
            <pc:sldMk cId="4020530236" sldId="423"/>
            <ac:grpSpMk id="22" creationId="{C87953A2-6175-48B2-B244-D3B8CB261C41}"/>
          </ac:grpSpMkLst>
        </pc:grpChg>
        <pc:grpChg chg="add del">
          <ac:chgData name="Molines, Karyn L." userId="2b517a87-95fd-4a0b-ad05-b4a6ff98740f" providerId="ADAL" clId="{C9ED2D02-DDC3-4469-A7FF-B30095446E67}" dt="2023-03-27T19:54:05.670" v="2284" actId="26606"/>
          <ac:grpSpMkLst>
            <pc:docMk/>
            <pc:sldMk cId="4020530236" sldId="423"/>
            <ac:grpSpMk id="31" creationId="{F80F4C73-8A40-435B-AFB5-F5C3BDC03802}"/>
          </ac:grpSpMkLst>
        </pc:grpChg>
        <pc:picChg chg="add del mod">
          <ac:chgData name="Molines, Karyn L." userId="2b517a87-95fd-4a0b-ad05-b4a6ff98740f" providerId="ADAL" clId="{C9ED2D02-DDC3-4469-A7FF-B30095446E67}" dt="2023-03-27T19:31:39.950" v="2038" actId="478"/>
          <ac:picMkLst>
            <pc:docMk/>
            <pc:sldMk cId="4020530236" sldId="423"/>
            <ac:picMk id="3" creationId="{17C0A858-8E77-46C1-9A47-4CDF8AE18E31}"/>
          </ac:picMkLst>
        </pc:picChg>
        <pc:picChg chg="add mod">
          <ac:chgData name="Molines, Karyn L." userId="2b517a87-95fd-4a0b-ad05-b4a6ff98740f" providerId="ADAL" clId="{C9ED2D02-DDC3-4469-A7FF-B30095446E67}" dt="2023-03-27T19:54:22.614" v="2292" actId="14100"/>
          <ac:picMkLst>
            <pc:docMk/>
            <pc:sldMk cId="4020530236" sldId="423"/>
            <ac:picMk id="4" creationId="{11779FEC-E24A-486F-BA62-41527EBCE650}"/>
          </ac:picMkLst>
        </pc:picChg>
        <pc:picChg chg="del mod">
          <ac:chgData name="Molines, Karyn L." userId="2b517a87-95fd-4a0b-ad05-b4a6ff98740f" providerId="ADAL" clId="{C9ED2D02-DDC3-4469-A7FF-B30095446E67}" dt="2023-03-23T14:22:41.506" v="1601"/>
          <ac:picMkLst>
            <pc:docMk/>
            <pc:sldMk cId="4020530236" sldId="423"/>
            <ac:picMk id="5" creationId="{5CDC7388-BA11-45C9-800A-8F2224348E2E}"/>
          </ac:picMkLst>
        </pc:picChg>
      </pc:sldChg>
      <pc:sldChg chg="modSp">
        <pc:chgData name="Molines, Karyn L." userId="2b517a87-95fd-4a0b-ad05-b4a6ff98740f" providerId="ADAL" clId="{C9ED2D02-DDC3-4469-A7FF-B30095446E67}" dt="2023-03-27T19:42:35.342" v="2110" actId="1076"/>
        <pc:sldMkLst>
          <pc:docMk/>
          <pc:sldMk cId="1655402470" sldId="424"/>
        </pc:sldMkLst>
        <pc:spChg chg="mod">
          <ac:chgData name="Molines, Karyn L." userId="2b517a87-95fd-4a0b-ad05-b4a6ff98740f" providerId="ADAL" clId="{C9ED2D02-DDC3-4469-A7FF-B30095446E67}" dt="2023-03-23T13:17:32.523" v="888" actId="12"/>
          <ac:spMkLst>
            <pc:docMk/>
            <pc:sldMk cId="1655402470" sldId="424"/>
            <ac:spMk id="10" creationId="{E2575FCD-E700-431D-AB22-CFC8336E81F5}"/>
          </ac:spMkLst>
        </pc:spChg>
        <pc:picChg chg="mod">
          <ac:chgData name="Molines, Karyn L." userId="2b517a87-95fd-4a0b-ad05-b4a6ff98740f" providerId="ADAL" clId="{C9ED2D02-DDC3-4469-A7FF-B30095446E67}" dt="2023-03-27T19:42:35.342" v="2110" actId="1076"/>
          <ac:picMkLst>
            <pc:docMk/>
            <pc:sldMk cId="1655402470" sldId="424"/>
            <ac:picMk id="12" creationId="{98FEE736-F7ED-406C-A72B-D89751A555A1}"/>
          </ac:picMkLst>
        </pc:picChg>
      </pc:sldChg>
      <pc:sldChg chg="modSp">
        <pc:chgData name="Molines, Karyn L." userId="2b517a87-95fd-4a0b-ad05-b4a6ff98740f" providerId="ADAL" clId="{C9ED2D02-DDC3-4469-A7FF-B30095446E67}" dt="2023-03-27T19:43:46.597" v="2113" actId="16803"/>
        <pc:sldMkLst>
          <pc:docMk/>
          <pc:sldMk cId="1306264911" sldId="425"/>
        </pc:sldMkLst>
        <pc:spChg chg="mod">
          <ac:chgData name="Molines, Karyn L." userId="2b517a87-95fd-4a0b-ad05-b4a6ff98740f" providerId="ADAL" clId="{C9ED2D02-DDC3-4469-A7FF-B30095446E67}" dt="2023-03-23T13:25:32.838" v="932" actId="6549"/>
          <ac:spMkLst>
            <pc:docMk/>
            <pc:sldMk cId="1306264911" sldId="425"/>
            <ac:spMk id="7" creationId="{C249B426-2EB6-42B9-B70E-717A65723A10}"/>
          </ac:spMkLst>
        </pc:spChg>
        <pc:graphicFrameChg chg="mod">
          <ac:chgData name="Molines, Karyn L." userId="2b517a87-95fd-4a0b-ad05-b4a6ff98740f" providerId="ADAL" clId="{C9ED2D02-DDC3-4469-A7FF-B30095446E67}" dt="2023-03-27T19:43:31.588" v="2112" actId="16804"/>
          <ac:graphicFrameMkLst>
            <pc:docMk/>
            <pc:sldMk cId="1306264911" sldId="425"/>
            <ac:graphicFrameMk id="5" creationId="{8001E5AA-E5E1-4A25-978C-D2504E68FA83}"/>
          </ac:graphicFrameMkLst>
        </pc:graphicFrameChg>
        <pc:graphicFrameChg chg="mod">
          <ac:chgData name="Molines, Karyn L." userId="2b517a87-95fd-4a0b-ad05-b4a6ff98740f" providerId="ADAL" clId="{C9ED2D02-DDC3-4469-A7FF-B30095446E67}" dt="2023-03-27T19:43:46.597" v="2113" actId="16803"/>
          <ac:graphicFrameMkLst>
            <pc:docMk/>
            <pc:sldMk cId="1306264911" sldId="425"/>
            <ac:graphicFrameMk id="6" creationId="{118AB326-B98B-4DD8-B04A-5A58CC81CF9A}"/>
          </ac:graphicFrameMkLst>
        </pc:graphicFrameChg>
      </pc:sldChg>
      <pc:sldChg chg="addSp delSp modSp ord">
        <pc:chgData name="Molines, Karyn L." userId="2b517a87-95fd-4a0b-ad05-b4a6ff98740f" providerId="ADAL" clId="{C9ED2D02-DDC3-4469-A7FF-B30095446E67}" dt="2023-03-27T19:46:48.045" v="2169" actId="1076"/>
        <pc:sldMkLst>
          <pc:docMk/>
          <pc:sldMk cId="3277616391" sldId="426"/>
        </pc:sldMkLst>
        <pc:spChg chg="mod">
          <ac:chgData name="Molines, Karyn L." userId="2b517a87-95fd-4a0b-ad05-b4a6ff98740f" providerId="ADAL" clId="{C9ED2D02-DDC3-4469-A7FF-B30095446E67}" dt="2023-03-27T19:46:17.626" v="2163" actId="27636"/>
          <ac:spMkLst>
            <pc:docMk/>
            <pc:sldMk cId="3277616391" sldId="426"/>
            <ac:spMk id="2" creationId="{67F3BEDC-A882-4E59-9A43-8F50E0445E28}"/>
          </ac:spMkLst>
        </pc:spChg>
        <pc:spChg chg="add del mod">
          <ac:chgData name="Molines, Karyn L." userId="2b517a87-95fd-4a0b-ad05-b4a6ff98740f" providerId="ADAL" clId="{C9ED2D02-DDC3-4469-A7FF-B30095446E67}" dt="2023-03-27T19:45:51.687" v="2151"/>
          <ac:spMkLst>
            <pc:docMk/>
            <pc:sldMk cId="3277616391" sldId="426"/>
            <ac:spMk id="3" creationId="{7BB91046-85D7-4CD7-8708-D52DC5D1B9BD}"/>
          </ac:spMkLst>
        </pc:spChg>
        <pc:spChg chg="add del mod">
          <ac:chgData name="Molines, Karyn L." userId="2b517a87-95fd-4a0b-ad05-b4a6ff98740f" providerId="ADAL" clId="{C9ED2D02-DDC3-4469-A7FF-B30095446E67}" dt="2023-03-27T19:46:48.045" v="2169" actId="1076"/>
          <ac:spMkLst>
            <pc:docMk/>
            <pc:sldMk cId="3277616391" sldId="426"/>
            <ac:spMk id="4" creationId="{1C4ACBA0-DDE4-4547-AE68-A63E49C1C221}"/>
          </ac:spMkLst>
        </pc:spChg>
        <pc:spChg chg="add mod">
          <ac:chgData name="Molines, Karyn L." userId="2b517a87-95fd-4a0b-ad05-b4a6ff98740f" providerId="ADAL" clId="{C9ED2D02-DDC3-4469-A7FF-B30095446E67}" dt="2023-03-27T19:46:29.544" v="2167" actId="403"/>
          <ac:spMkLst>
            <pc:docMk/>
            <pc:sldMk cId="3277616391" sldId="426"/>
            <ac:spMk id="28" creationId="{ACEFE3C1-F52C-486E-AB73-8FAAD4F26D48}"/>
          </ac:spMkLst>
        </pc:spChg>
        <pc:picChg chg="add mod">
          <ac:chgData name="Molines, Karyn L." userId="2b517a87-95fd-4a0b-ad05-b4a6ff98740f" providerId="ADAL" clId="{C9ED2D02-DDC3-4469-A7FF-B30095446E67}" dt="2023-03-27T19:46:48.045" v="2169" actId="1076"/>
          <ac:picMkLst>
            <pc:docMk/>
            <pc:sldMk cId="3277616391" sldId="426"/>
            <ac:picMk id="30" creationId="{09C816BC-A784-4094-AFB5-057D2D291666}"/>
          </ac:picMkLst>
        </pc:picChg>
        <pc:picChg chg="add mod">
          <ac:chgData name="Molines, Karyn L." userId="2b517a87-95fd-4a0b-ad05-b4a6ff98740f" providerId="ADAL" clId="{C9ED2D02-DDC3-4469-A7FF-B30095446E67}" dt="2023-03-27T19:46:48.045" v="2169" actId="1076"/>
          <ac:picMkLst>
            <pc:docMk/>
            <pc:sldMk cId="3277616391" sldId="426"/>
            <ac:picMk id="31" creationId="{9621C938-81F1-4751-B303-285E1F6EF5A3}"/>
          </ac:picMkLst>
        </pc:picChg>
        <pc:picChg chg="add mod">
          <ac:chgData name="Molines, Karyn L." userId="2b517a87-95fd-4a0b-ad05-b4a6ff98740f" providerId="ADAL" clId="{C9ED2D02-DDC3-4469-A7FF-B30095446E67}" dt="2023-03-27T19:46:48.045" v="2169" actId="1076"/>
          <ac:picMkLst>
            <pc:docMk/>
            <pc:sldMk cId="3277616391" sldId="426"/>
            <ac:picMk id="32" creationId="{C0F9D207-25F5-41C6-9828-AF2D7422603F}"/>
          </ac:picMkLst>
        </pc:picChg>
        <pc:picChg chg="add mod">
          <ac:chgData name="Molines, Karyn L." userId="2b517a87-95fd-4a0b-ad05-b4a6ff98740f" providerId="ADAL" clId="{C9ED2D02-DDC3-4469-A7FF-B30095446E67}" dt="2023-03-27T19:46:48.045" v="2169" actId="1076"/>
          <ac:picMkLst>
            <pc:docMk/>
            <pc:sldMk cId="3277616391" sldId="426"/>
            <ac:picMk id="33" creationId="{5982254D-995A-42D5-B5D0-83DD7D2B407B}"/>
          </ac:picMkLst>
        </pc:picChg>
      </pc:sldChg>
      <pc:sldChg chg="addSp modSp add mod setBg">
        <pc:chgData name="Molines, Karyn L." userId="2b517a87-95fd-4a0b-ad05-b4a6ff98740f" providerId="ADAL" clId="{C9ED2D02-DDC3-4469-A7FF-B30095446E67}" dt="2023-03-23T13:42:56.415" v="1055" actId="26606"/>
        <pc:sldMkLst>
          <pc:docMk/>
          <pc:sldMk cId="3803928247" sldId="428"/>
        </pc:sldMkLst>
        <pc:spChg chg="mod">
          <ac:chgData name="Molines, Karyn L." userId="2b517a87-95fd-4a0b-ad05-b4a6ff98740f" providerId="ADAL" clId="{C9ED2D02-DDC3-4469-A7FF-B30095446E67}" dt="2023-03-23T13:42:56.415" v="1055" actId="26606"/>
          <ac:spMkLst>
            <pc:docMk/>
            <pc:sldMk cId="3803928247" sldId="428"/>
            <ac:spMk id="2" creationId="{B9821976-E871-4B0B-B5A5-C2D2E3A2F800}"/>
          </ac:spMkLst>
        </pc:spChg>
        <pc:spChg chg="mod">
          <ac:chgData name="Molines, Karyn L." userId="2b517a87-95fd-4a0b-ad05-b4a6ff98740f" providerId="ADAL" clId="{C9ED2D02-DDC3-4469-A7FF-B30095446E67}" dt="2023-03-23T13:42:56.415" v="1055" actId="26606"/>
          <ac:spMkLst>
            <pc:docMk/>
            <pc:sldMk cId="3803928247" sldId="428"/>
            <ac:spMk id="3" creationId="{4318CABB-B5C4-4F3A-A49D-39FD7AC7F493}"/>
          </ac:spMkLst>
        </pc:spChg>
        <pc:spChg chg="add">
          <ac:chgData name="Molines, Karyn L." userId="2b517a87-95fd-4a0b-ad05-b4a6ff98740f" providerId="ADAL" clId="{C9ED2D02-DDC3-4469-A7FF-B30095446E67}" dt="2023-03-23T13:42:56.415" v="1055" actId="26606"/>
          <ac:spMkLst>
            <pc:docMk/>
            <pc:sldMk cId="3803928247" sldId="428"/>
            <ac:spMk id="17" creationId="{2243419A-744C-4016-8F12-40F0C0183142}"/>
          </ac:spMkLst>
        </pc:spChg>
        <pc:spChg chg="add">
          <ac:chgData name="Molines, Karyn L." userId="2b517a87-95fd-4a0b-ad05-b4a6ff98740f" providerId="ADAL" clId="{C9ED2D02-DDC3-4469-A7FF-B30095446E67}" dt="2023-03-23T13:42:56.415" v="1055" actId="26606"/>
          <ac:spMkLst>
            <pc:docMk/>
            <pc:sldMk cId="3803928247" sldId="428"/>
            <ac:spMk id="19" creationId="{AAEAB559-7288-4F8E-B181-62C2B17E7D55}"/>
          </ac:spMkLst>
        </pc:spChg>
        <pc:spChg chg="add">
          <ac:chgData name="Molines, Karyn L." userId="2b517a87-95fd-4a0b-ad05-b4a6ff98740f" providerId="ADAL" clId="{C9ED2D02-DDC3-4469-A7FF-B30095446E67}" dt="2023-03-23T13:42:56.415" v="1055" actId="26606"/>
          <ac:spMkLst>
            <pc:docMk/>
            <pc:sldMk cId="3803928247" sldId="428"/>
            <ac:spMk id="21" creationId="{A6501AAA-3294-4A8D-9F6B-AA0ACD443450}"/>
          </ac:spMkLst>
        </pc:spChg>
        <pc:grpChg chg="add">
          <ac:chgData name="Molines, Karyn L." userId="2b517a87-95fd-4a0b-ad05-b4a6ff98740f" providerId="ADAL" clId="{C9ED2D02-DDC3-4469-A7FF-B30095446E67}" dt="2023-03-23T13:42:56.415" v="1055" actId="26606"/>
          <ac:grpSpMkLst>
            <pc:docMk/>
            <pc:sldMk cId="3803928247" sldId="428"/>
            <ac:grpSpMk id="10" creationId="{D83BBD7C-498A-4C5D-AB41-F426C68BC7AF}"/>
          </ac:grpSpMkLst>
        </pc:grpChg>
        <pc:picChg chg="add mod">
          <ac:chgData name="Molines, Karyn L." userId="2b517a87-95fd-4a0b-ad05-b4a6ff98740f" providerId="ADAL" clId="{C9ED2D02-DDC3-4469-A7FF-B30095446E67}" dt="2023-03-23T13:42:56.415" v="1055" actId="26606"/>
          <ac:picMkLst>
            <pc:docMk/>
            <pc:sldMk cId="3803928247" sldId="428"/>
            <ac:picMk id="5" creationId="{2C565121-7854-4353-B1A5-438C92FDC1FF}"/>
          </ac:picMkLst>
        </pc:picChg>
      </pc:sldChg>
      <pc:sldChg chg="addSp delSp modSp add ord">
        <pc:chgData name="Molines, Karyn L." userId="2b517a87-95fd-4a0b-ad05-b4a6ff98740f" providerId="ADAL" clId="{C9ED2D02-DDC3-4469-A7FF-B30095446E67}" dt="2023-03-27T19:55:15.222" v="2302" actId="1076"/>
        <pc:sldMkLst>
          <pc:docMk/>
          <pc:sldMk cId="3280640690" sldId="429"/>
        </pc:sldMkLst>
        <pc:spChg chg="mod">
          <ac:chgData name="Molines, Karyn L." userId="2b517a87-95fd-4a0b-ad05-b4a6ff98740f" providerId="ADAL" clId="{C9ED2D02-DDC3-4469-A7FF-B30095446E67}" dt="2023-03-23T14:07:34.606" v="1350" actId="20577"/>
          <ac:spMkLst>
            <pc:docMk/>
            <pc:sldMk cId="3280640690" sldId="429"/>
            <ac:spMk id="2" creationId="{00000000-0000-0000-0000-000000000000}"/>
          </ac:spMkLst>
        </pc:spChg>
        <pc:picChg chg="add mod">
          <ac:chgData name="Molines, Karyn L." userId="2b517a87-95fd-4a0b-ad05-b4a6ff98740f" providerId="ADAL" clId="{C9ED2D02-DDC3-4469-A7FF-B30095446E67}" dt="2023-03-27T19:55:15.222" v="2302" actId="1076"/>
          <ac:picMkLst>
            <pc:docMk/>
            <pc:sldMk cId="3280640690" sldId="429"/>
            <ac:picMk id="4" creationId="{A955564D-8D2E-4B2B-A5D2-9F8645F50665}"/>
          </ac:picMkLst>
        </pc:picChg>
        <pc:picChg chg="del mod">
          <ac:chgData name="Molines, Karyn L." userId="2b517a87-95fd-4a0b-ad05-b4a6ff98740f" providerId="ADAL" clId="{C9ED2D02-DDC3-4469-A7FF-B30095446E67}" dt="2023-03-27T19:55:01.550" v="2298"/>
          <ac:picMkLst>
            <pc:docMk/>
            <pc:sldMk cId="3280640690" sldId="429"/>
            <ac:picMk id="7" creationId="{00000000-0000-0000-0000-000000000000}"/>
          </ac:picMkLst>
        </pc:picChg>
        <pc:picChg chg="mod">
          <ac:chgData name="Molines, Karyn L." userId="2b517a87-95fd-4a0b-ad05-b4a6ff98740f" providerId="ADAL" clId="{C9ED2D02-DDC3-4469-A7FF-B30095446E67}" dt="2023-03-23T14:10:08.418" v="1359" actId="14100"/>
          <ac:picMkLst>
            <pc:docMk/>
            <pc:sldMk cId="3280640690" sldId="429"/>
            <ac:picMk id="11" creationId="{00000000-0000-0000-0000-000000000000}"/>
          </ac:picMkLst>
        </pc:picChg>
        <pc:picChg chg="mod">
          <ac:chgData name="Molines, Karyn L." userId="2b517a87-95fd-4a0b-ad05-b4a6ff98740f" providerId="ADAL" clId="{C9ED2D02-DDC3-4469-A7FF-B30095446E67}" dt="2023-03-23T14:09:45.331" v="1355" actId="1076"/>
          <ac:picMkLst>
            <pc:docMk/>
            <pc:sldMk cId="3280640690" sldId="429"/>
            <ac:picMk id="12" creationId="{00000000-0000-0000-0000-000000000000}"/>
          </ac:picMkLst>
        </pc:picChg>
        <pc:picChg chg="mod">
          <ac:chgData name="Molines, Karyn L." userId="2b517a87-95fd-4a0b-ad05-b4a6ff98740f" providerId="ADAL" clId="{C9ED2D02-DDC3-4469-A7FF-B30095446E67}" dt="2023-03-23T14:09:49.243" v="1356" actId="1076"/>
          <ac:picMkLst>
            <pc:docMk/>
            <pc:sldMk cId="3280640690" sldId="429"/>
            <ac:picMk id="13" creationId="{00000000-0000-0000-0000-000000000000}"/>
          </ac:picMkLst>
        </pc:picChg>
      </pc:sldChg>
      <pc:sldChg chg="addSp delSp modSp add">
        <pc:chgData name="Molines, Karyn L." userId="2b517a87-95fd-4a0b-ad05-b4a6ff98740f" providerId="ADAL" clId="{C9ED2D02-DDC3-4469-A7FF-B30095446E67}" dt="2023-03-27T19:27:04.270" v="2026" actId="478"/>
        <pc:sldMkLst>
          <pc:docMk/>
          <pc:sldMk cId="4560039" sldId="430"/>
        </pc:sldMkLst>
        <pc:spChg chg="del mod">
          <ac:chgData name="Molines, Karyn L." userId="2b517a87-95fd-4a0b-ad05-b4a6ff98740f" providerId="ADAL" clId="{C9ED2D02-DDC3-4469-A7FF-B30095446E67}" dt="2023-03-27T19:22:19.650" v="2021" actId="478"/>
          <ac:spMkLst>
            <pc:docMk/>
            <pc:sldMk cId="4560039" sldId="430"/>
            <ac:spMk id="8" creationId="{3D20784C-2A28-46A0-B149-58404900D545}"/>
          </ac:spMkLst>
        </pc:spChg>
        <pc:picChg chg="add mod">
          <ac:chgData name="Molines, Karyn L." userId="2b517a87-95fd-4a0b-ad05-b4a6ff98740f" providerId="ADAL" clId="{C9ED2D02-DDC3-4469-A7FF-B30095446E67}" dt="2023-03-27T19:16:33.999" v="2005" actId="1076"/>
          <ac:picMkLst>
            <pc:docMk/>
            <pc:sldMk cId="4560039" sldId="430"/>
            <ac:picMk id="3" creationId="{D45604FA-F19B-4357-8E2E-0A87CD933361}"/>
          </ac:picMkLst>
        </pc:picChg>
        <pc:picChg chg="add del">
          <ac:chgData name="Molines, Karyn L." userId="2b517a87-95fd-4a0b-ad05-b4a6ff98740f" providerId="ADAL" clId="{C9ED2D02-DDC3-4469-A7FF-B30095446E67}" dt="2023-03-27T19:22:44.808" v="2024" actId="478"/>
          <ac:picMkLst>
            <pc:docMk/>
            <pc:sldMk cId="4560039" sldId="430"/>
            <ac:picMk id="4" creationId="{6014EC09-8E86-46BC-A983-25D705DE52ED}"/>
          </ac:picMkLst>
        </pc:picChg>
        <pc:picChg chg="add del mod">
          <ac:chgData name="Molines, Karyn L." userId="2b517a87-95fd-4a0b-ad05-b4a6ff98740f" providerId="ADAL" clId="{C9ED2D02-DDC3-4469-A7FF-B30095446E67}" dt="2023-03-27T19:27:04.270" v="2026" actId="478"/>
          <ac:picMkLst>
            <pc:docMk/>
            <pc:sldMk cId="4560039" sldId="430"/>
            <ac:picMk id="6" creationId="{E9005CA3-EAB1-4DD3-895A-77598DF9B945}"/>
          </ac:picMkLst>
        </pc:picChg>
        <pc:picChg chg="del">
          <ac:chgData name="Molines, Karyn L." userId="2b517a87-95fd-4a0b-ad05-b4a6ff98740f" providerId="ADAL" clId="{C9ED2D02-DDC3-4469-A7FF-B30095446E67}" dt="2023-03-27T19:12:32.221" v="1992" actId="478"/>
          <ac:picMkLst>
            <pc:docMk/>
            <pc:sldMk cId="4560039" sldId="430"/>
            <ac:picMk id="10" creationId="{DBF15D93-E0CB-4C0C-87FA-D164E9AABC85}"/>
          </ac:picMkLst>
        </pc:picChg>
      </pc:sldChg>
      <pc:sldChg chg="add ord">
        <pc:chgData name="Molines, Karyn L." userId="2b517a87-95fd-4a0b-ad05-b4a6ff98740f" providerId="ADAL" clId="{C9ED2D02-DDC3-4469-A7FF-B30095446E67}" dt="2023-03-27T19:37:41.213" v="2105"/>
        <pc:sldMkLst>
          <pc:docMk/>
          <pc:sldMk cId="1121325363" sldId="431"/>
        </pc:sldMkLst>
      </pc:sldChg>
      <pc:sldMasterChg chg="modSldLayout">
        <pc:chgData name="Molines, Karyn L." userId="2b517a87-95fd-4a0b-ad05-b4a6ff98740f" providerId="ADAL" clId="{C9ED2D02-DDC3-4469-A7FF-B30095446E67}" dt="2023-03-23T13:19:16.067" v="889"/>
        <pc:sldMasterMkLst>
          <pc:docMk/>
          <pc:sldMasterMk cId="2581287678" sldId="2147483999"/>
        </pc:sldMasterMkLst>
        <pc:sldLayoutChg chg="modSp">
          <pc:chgData name="Molines, Karyn L." userId="2b517a87-95fd-4a0b-ad05-b4a6ff98740f" providerId="ADAL" clId="{C9ED2D02-DDC3-4469-A7FF-B30095446E67}" dt="2023-03-23T13:19:16.067" v="889"/>
          <pc:sldLayoutMkLst>
            <pc:docMk/>
            <pc:sldMasterMk cId="2581287678" sldId="2147483999"/>
            <pc:sldLayoutMk cId="2664845840" sldId="2147484007"/>
          </pc:sldLayoutMkLst>
          <pc:spChg chg="mod">
            <ac:chgData name="Molines, Karyn L." userId="2b517a87-95fd-4a0b-ad05-b4a6ff98740f" providerId="ADAL" clId="{C9ED2D02-DDC3-4469-A7FF-B30095446E67}" dt="2023-03-23T13:19:16.067" v="889"/>
            <ac:spMkLst>
              <pc:docMk/>
              <pc:sldMasterMk cId="2581287678" sldId="2147483999"/>
              <pc:sldLayoutMk cId="2664845840" sldId="2147484007"/>
              <ac:spMk id="7" creationId="{00000000-0000-0000-0000-000000000000}"/>
            </ac:spMkLst>
          </pc:spChg>
        </pc:sldLayoutChg>
      </pc:sldMasterChg>
    </pc:docChg>
  </pc:docChgLst>
  <pc:docChgLst>
    <pc:chgData name="Molines, Karyn L." userId="2b517a87-95fd-4a0b-ad05-b4a6ff98740f" providerId="ADAL" clId="{C3036E37-4582-4815-A876-EBCE5BB40CA6}"/>
    <pc:docChg chg="custSel mod addSld delSld modSld sldOrd">
      <pc:chgData name="Molines, Karyn L." userId="2b517a87-95fd-4a0b-ad05-b4a6ff98740f" providerId="ADAL" clId="{C3036E37-4582-4815-A876-EBCE5BB40CA6}" dt="2023-04-19T19:13:11.848" v="642" actId="207"/>
      <pc:docMkLst>
        <pc:docMk/>
      </pc:docMkLst>
      <pc:sldChg chg="addSp modSp">
        <pc:chgData name="Molines, Karyn L." userId="2b517a87-95fd-4a0b-ad05-b4a6ff98740f" providerId="ADAL" clId="{C3036E37-4582-4815-A876-EBCE5BB40CA6}" dt="2023-04-13T13:09:33.695" v="47" actId="12788"/>
        <pc:sldMkLst>
          <pc:docMk/>
          <pc:sldMk cId="0" sldId="256"/>
        </pc:sldMkLst>
        <pc:spChg chg="mod">
          <ac:chgData name="Molines, Karyn L." userId="2b517a87-95fd-4a0b-ad05-b4a6ff98740f" providerId="ADAL" clId="{C3036E37-4582-4815-A876-EBCE5BB40CA6}" dt="2023-04-13T13:09:33.695" v="47" actId="12788"/>
          <ac:spMkLst>
            <pc:docMk/>
            <pc:sldMk cId="0" sldId="256"/>
            <ac:spMk id="2" creationId="{A1F22744-211A-4F43-AC76-19C73B6A51F1}"/>
          </ac:spMkLst>
        </pc:spChg>
        <pc:spChg chg="add mod">
          <ac:chgData name="Molines, Karyn L." userId="2b517a87-95fd-4a0b-ad05-b4a6ff98740f" providerId="ADAL" clId="{C3036E37-4582-4815-A876-EBCE5BB40CA6}" dt="2023-04-13T13:08:51.798" v="42" actId="1076"/>
          <ac:spMkLst>
            <pc:docMk/>
            <pc:sldMk cId="0" sldId="256"/>
            <ac:spMk id="3" creationId="{939B23CE-9CB1-47CF-AD23-1F7E0E56B4D5}"/>
          </ac:spMkLst>
        </pc:spChg>
        <pc:spChg chg="mod">
          <ac:chgData name="Molines, Karyn L." userId="2b517a87-95fd-4a0b-ad05-b4a6ff98740f" providerId="ADAL" clId="{C3036E37-4582-4815-A876-EBCE5BB40CA6}" dt="2023-04-13T13:09:33.695" v="47" actId="12788"/>
          <ac:spMkLst>
            <pc:docMk/>
            <pc:sldMk cId="0" sldId="256"/>
            <ac:spMk id="18435" creationId="{00000000-0000-0000-0000-000000000000}"/>
          </ac:spMkLst>
        </pc:spChg>
        <pc:picChg chg="mod">
          <ac:chgData name="Molines, Karyn L." userId="2b517a87-95fd-4a0b-ad05-b4a6ff98740f" providerId="ADAL" clId="{C3036E37-4582-4815-A876-EBCE5BB40CA6}" dt="2023-04-13T13:09:33.695" v="47" actId="12788"/>
          <ac:picMkLst>
            <pc:docMk/>
            <pc:sldMk cId="0" sldId="256"/>
            <ac:picMk id="18434" creationId="{00000000-0000-0000-0000-000000000000}"/>
          </ac:picMkLst>
        </pc:picChg>
      </pc:sldChg>
      <pc:sldChg chg="modNotesTx">
        <pc:chgData name="Molines, Karyn L." userId="2b517a87-95fd-4a0b-ad05-b4a6ff98740f" providerId="ADAL" clId="{C3036E37-4582-4815-A876-EBCE5BB40CA6}" dt="2023-04-13T13:24:28.012" v="281" actId="20577"/>
        <pc:sldMkLst>
          <pc:docMk/>
          <pc:sldMk cId="0" sldId="310"/>
        </pc:sldMkLst>
      </pc:sldChg>
      <pc:sldChg chg="modNotesTx">
        <pc:chgData name="Molines, Karyn L." userId="2b517a87-95fd-4a0b-ad05-b4a6ff98740f" providerId="ADAL" clId="{C3036E37-4582-4815-A876-EBCE5BB40CA6}" dt="2023-04-13T13:27:31.993" v="521" actId="6549"/>
        <pc:sldMkLst>
          <pc:docMk/>
          <pc:sldMk cId="0" sldId="318"/>
        </pc:sldMkLst>
      </pc:sldChg>
      <pc:sldChg chg="ord">
        <pc:chgData name="Molines, Karyn L." userId="2b517a87-95fd-4a0b-ad05-b4a6ff98740f" providerId="ADAL" clId="{C3036E37-4582-4815-A876-EBCE5BB40CA6}" dt="2023-04-13T13:29:16.194" v="524"/>
        <pc:sldMkLst>
          <pc:docMk/>
          <pc:sldMk cId="2672063568" sldId="326"/>
        </pc:sldMkLst>
      </pc:sldChg>
      <pc:sldChg chg="addSp modSp">
        <pc:chgData name="Molines, Karyn L." userId="2b517a87-95fd-4a0b-ad05-b4a6ff98740f" providerId="ADAL" clId="{C3036E37-4582-4815-A876-EBCE5BB40CA6}" dt="2023-04-13T13:16:06.377" v="202" actId="1076"/>
        <pc:sldMkLst>
          <pc:docMk/>
          <pc:sldMk cId="0" sldId="359"/>
        </pc:sldMkLst>
        <pc:spChg chg="add mod">
          <ac:chgData name="Molines, Karyn L." userId="2b517a87-95fd-4a0b-ad05-b4a6ff98740f" providerId="ADAL" clId="{C3036E37-4582-4815-A876-EBCE5BB40CA6}" dt="2023-04-13T13:15:50.715" v="196" actId="122"/>
          <ac:spMkLst>
            <pc:docMk/>
            <pc:sldMk cId="0" sldId="359"/>
            <ac:spMk id="3" creationId="{9BC4840A-C5C0-4781-909C-A563206C5A8F}"/>
          </ac:spMkLst>
        </pc:spChg>
        <pc:spChg chg="mod">
          <ac:chgData name="Molines, Karyn L." userId="2b517a87-95fd-4a0b-ad05-b4a6ff98740f" providerId="ADAL" clId="{C3036E37-4582-4815-A876-EBCE5BB40CA6}" dt="2023-04-13T13:15:01.632" v="181" actId="14100"/>
          <ac:spMkLst>
            <pc:docMk/>
            <pc:sldMk cId="0" sldId="359"/>
            <ac:spMk id="7" creationId="{458B279C-62D6-4F03-9649-F6E7AAFE667B}"/>
          </ac:spMkLst>
        </pc:spChg>
        <pc:spChg chg="mod">
          <ac:chgData name="Molines, Karyn L." userId="2b517a87-95fd-4a0b-ad05-b4a6ff98740f" providerId="ADAL" clId="{C3036E37-4582-4815-A876-EBCE5BB40CA6}" dt="2023-04-13T13:15:54.418" v="197" actId="1076"/>
          <ac:spMkLst>
            <pc:docMk/>
            <pc:sldMk cId="0" sldId="359"/>
            <ac:spMk id="29698" creationId="{00000000-0000-0000-0000-000000000000}"/>
          </ac:spMkLst>
        </pc:spChg>
        <pc:spChg chg="mod">
          <ac:chgData name="Molines, Karyn L." userId="2b517a87-95fd-4a0b-ad05-b4a6ff98740f" providerId="ADAL" clId="{C3036E37-4582-4815-A876-EBCE5BB40CA6}" dt="2023-04-13T13:16:06.377" v="202" actId="1076"/>
          <ac:spMkLst>
            <pc:docMk/>
            <pc:sldMk cId="0" sldId="359"/>
            <ac:spMk id="29699" creationId="{00000000-0000-0000-0000-000000000000}"/>
          </ac:spMkLst>
        </pc:spChg>
        <pc:spChg chg="mod">
          <ac:chgData name="Molines, Karyn L." userId="2b517a87-95fd-4a0b-ad05-b4a6ff98740f" providerId="ADAL" clId="{C3036E37-4582-4815-A876-EBCE5BB40CA6}" dt="2023-04-13T13:15:24.961" v="188" actId="1076"/>
          <ac:spMkLst>
            <pc:docMk/>
            <pc:sldMk cId="0" sldId="359"/>
            <ac:spMk id="29700" creationId="{00000000-0000-0000-0000-000000000000}"/>
          </ac:spMkLst>
        </pc:spChg>
        <pc:picChg chg="mod">
          <ac:chgData name="Molines, Karyn L." userId="2b517a87-95fd-4a0b-ad05-b4a6ff98740f" providerId="ADAL" clId="{C3036E37-4582-4815-A876-EBCE5BB40CA6}" dt="2023-04-13T13:15:15.024" v="185" actId="1076"/>
          <ac:picMkLst>
            <pc:docMk/>
            <pc:sldMk cId="0" sldId="359"/>
            <ac:picMk id="2" creationId="{00000000-0000-0000-0000-000000000000}"/>
          </ac:picMkLst>
        </pc:picChg>
        <pc:picChg chg="add mod">
          <ac:chgData name="Molines, Karyn L." userId="2b517a87-95fd-4a0b-ad05-b4a6ff98740f" providerId="ADAL" clId="{C3036E37-4582-4815-A876-EBCE5BB40CA6}" dt="2023-04-13T13:15:47.560" v="195" actId="1076"/>
          <ac:picMkLst>
            <pc:docMk/>
            <pc:sldMk cId="0" sldId="359"/>
            <ac:picMk id="8" creationId="{6AB1451F-458A-48EB-99F1-F42D878AD12E}"/>
          </ac:picMkLst>
        </pc:picChg>
      </pc:sldChg>
      <pc:sldChg chg="modSp">
        <pc:chgData name="Molines, Karyn L." userId="2b517a87-95fd-4a0b-ad05-b4a6ff98740f" providerId="ADAL" clId="{C3036E37-4582-4815-A876-EBCE5BB40CA6}" dt="2023-04-13T13:26:13.773" v="517" actId="20577"/>
        <pc:sldMkLst>
          <pc:docMk/>
          <pc:sldMk cId="0" sldId="377"/>
        </pc:sldMkLst>
        <pc:spChg chg="mod">
          <ac:chgData name="Molines, Karyn L." userId="2b517a87-95fd-4a0b-ad05-b4a6ff98740f" providerId="ADAL" clId="{C3036E37-4582-4815-A876-EBCE5BB40CA6}" dt="2023-04-13T13:26:13.773" v="517" actId="20577"/>
          <ac:spMkLst>
            <pc:docMk/>
            <pc:sldMk cId="0" sldId="377"/>
            <ac:spMk id="2" creationId="{63B07132-5200-455C-8642-46A653B72B90}"/>
          </ac:spMkLst>
        </pc:spChg>
      </pc:sldChg>
      <pc:sldChg chg="modNotesTx">
        <pc:chgData name="Molines, Karyn L." userId="2b517a87-95fd-4a0b-ad05-b4a6ff98740f" providerId="ADAL" clId="{C3036E37-4582-4815-A876-EBCE5BB40CA6}" dt="2023-04-13T13:25:45.833" v="514" actId="20577"/>
        <pc:sldMkLst>
          <pc:docMk/>
          <pc:sldMk cId="2707941316" sldId="381"/>
        </pc:sldMkLst>
      </pc:sldChg>
      <pc:sldChg chg="modSp">
        <pc:chgData name="Molines, Karyn L." userId="2b517a87-95fd-4a0b-ad05-b4a6ff98740f" providerId="ADAL" clId="{C3036E37-4582-4815-A876-EBCE5BB40CA6}" dt="2023-04-13T13:29:43.076" v="531" actId="27636"/>
        <pc:sldMkLst>
          <pc:docMk/>
          <pc:sldMk cId="0" sldId="386"/>
        </pc:sldMkLst>
        <pc:spChg chg="mod">
          <ac:chgData name="Molines, Karyn L." userId="2b517a87-95fd-4a0b-ad05-b4a6ff98740f" providerId="ADAL" clId="{C3036E37-4582-4815-A876-EBCE5BB40CA6}" dt="2023-04-13T13:29:43.076" v="531" actId="27636"/>
          <ac:spMkLst>
            <pc:docMk/>
            <pc:sldMk cId="0" sldId="386"/>
            <ac:spMk id="3" creationId="{7B0624C1-7A63-4A4F-B158-EB25C17F8840}"/>
          </ac:spMkLst>
        </pc:spChg>
      </pc:sldChg>
      <pc:sldChg chg="ord">
        <pc:chgData name="Molines, Karyn L." userId="2b517a87-95fd-4a0b-ad05-b4a6ff98740f" providerId="ADAL" clId="{C3036E37-4582-4815-A876-EBCE5BB40CA6}" dt="2023-04-13T13:27:20.385" v="520"/>
        <pc:sldMkLst>
          <pc:docMk/>
          <pc:sldMk cId="3748936655" sldId="387"/>
        </pc:sldMkLst>
      </pc:sldChg>
      <pc:sldChg chg="ord">
        <pc:chgData name="Molines, Karyn L." userId="2b517a87-95fd-4a0b-ad05-b4a6ff98740f" providerId="ADAL" clId="{C3036E37-4582-4815-A876-EBCE5BB40CA6}" dt="2023-04-13T13:27:05.705" v="519"/>
        <pc:sldMkLst>
          <pc:docMk/>
          <pc:sldMk cId="107230258" sldId="401"/>
        </pc:sldMkLst>
      </pc:sldChg>
      <pc:sldChg chg="modAnim">
        <pc:chgData name="Molines, Karyn L." userId="2b517a87-95fd-4a0b-ad05-b4a6ff98740f" providerId="ADAL" clId="{C3036E37-4582-4815-A876-EBCE5BB40CA6}" dt="2023-04-19T19:07:13.018" v="640"/>
        <pc:sldMkLst>
          <pc:docMk/>
          <pc:sldMk cId="3979780364" sldId="404"/>
        </pc:sldMkLst>
      </pc:sldChg>
      <pc:sldChg chg="addSp modSp mod setBg">
        <pc:chgData name="Molines, Karyn L." userId="2b517a87-95fd-4a0b-ad05-b4a6ff98740f" providerId="ADAL" clId="{C3036E37-4582-4815-A876-EBCE5BB40CA6}" dt="2023-04-13T13:29:54.648" v="534" actId="14100"/>
        <pc:sldMkLst>
          <pc:docMk/>
          <pc:sldMk cId="1629931266" sldId="414"/>
        </pc:sldMkLst>
        <pc:spChg chg="mod">
          <ac:chgData name="Molines, Karyn L." userId="2b517a87-95fd-4a0b-ad05-b4a6ff98740f" providerId="ADAL" clId="{C3036E37-4582-4815-A876-EBCE5BB40CA6}" dt="2023-04-13T13:14:36.339" v="177" actId="26606"/>
          <ac:spMkLst>
            <pc:docMk/>
            <pc:sldMk cId="1629931266" sldId="414"/>
            <ac:spMk id="2" creationId="{074C46EF-6C7A-4EB3-8793-EB0CF77656AB}"/>
          </ac:spMkLst>
        </pc:spChg>
        <pc:spChg chg="mod">
          <ac:chgData name="Molines, Karyn L." userId="2b517a87-95fd-4a0b-ad05-b4a6ff98740f" providerId="ADAL" clId="{C3036E37-4582-4815-A876-EBCE5BB40CA6}" dt="2023-04-13T13:29:54.648" v="534" actId="14100"/>
          <ac:spMkLst>
            <pc:docMk/>
            <pc:sldMk cId="1629931266" sldId="414"/>
            <ac:spMk id="3" creationId="{30BA0BB0-ED73-4CF0-8B91-AFA37C423FBC}"/>
          </ac:spMkLst>
        </pc:spChg>
        <pc:spChg chg="add">
          <ac:chgData name="Molines, Karyn L." userId="2b517a87-95fd-4a0b-ad05-b4a6ff98740f" providerId="ADAL" clId="{C3036E37-4582-4815-A876-EBCE5BB40CA6}" dt="2023-04-13T13:14:36.339" v="177" actId="26606"/>
          <ac:spMkLst>
            <pc:docMk/>
            <pc:sldMk cId="1629931266" sldId="414"/>
            <ac:spMk id="9" creationId="{C43A114B-CAF8-402E-A898-DEE2C2022EBD}"/>
          </ac:spMkLst>
        </pc:spChg>
        <pc:spChg chg="add">
          <ac:chgData name="Molines, Karyn L." userId="2b517a87-95fd-4a0b-ad05-b4a6ff98740f" providerId="ADAL" clId="{C3036E37-4582-4815-A876-EBCE5BB40CA6}" dt="2023-04-13T13:14:36.339" v="177" actId="26606"/>
          <ac:spMkLst>
            <pc:docMk/>
            <pc:sldMk cId="1629931266" sldId="414"/>
            <ac:spMk id="11" creationId="{64E68BB1-DCF6-49AB-8FF1-7E68DCBCD111}"/>
          </ac:spMkLst>
        </pc:spChg>
        <pc:spChg chg="add">
          <ac:chgData name="Molines, Karyn L." userId="2b517a87-95fd-4a0b-ad05-b4a6ff98740f" providerId="ADAL" clId="{C3036E37-4582-4815-A876-EBCE5BB40CA6}" dt="2023-04-13T13:14:36.339" v="177" actId="26606"/>
          <ac:spMkLst>
            <pc:docMk/>
            <pc:sldMk cId="1629931266" sldId="414"/>
            <ac:spMk id="13" creationId="{DA9B8539-604B-420E-BA1B-0A2E64CD7C72}"/>
          </ac:spMkLst>
        </pc:spChg>
        <pc:spChg chg="add">
          <ac:chgData name="Molines, Karyn L." userId="2b517a87-95fd-4a0b-ad05-b4a6ff98740f" providerId="ADAL" clId="{C3036E37-4582-4815-A876-EBCE5BB40CA6}" dt="2023-04-13T13:14:36.339" v="177" actId="26606"/>
          <ac:spMkLst>
            <pc:docMk/>
            <pc:sldMk cId="1629931266" sldId="414"/>
            <ac:spMk id="15" creationId="{7236CAA2-54C3-4136-B0CC-6837B14D8143}"/>
          </ac:spMkLst>
        </pc:spChg>
        <pc:spChg chg="add">
          <ac:chgData name="Molines, Karyn L." userId="2b517a87-95fd-4a0b-ad05-b4a6ff98740f" providerId="ADAL" clId="{C3036E37-4582-4815-A876-EBCE5BB40CA6}" dt="2023-04-13T13:14:36.339" v="177" actId="26606"/>
          <ac:spMkLst>
            <pc:docMk/>
            <pc:sldMk cId="1629931266" sldId="414"/>
            <ac:spMk id="17" creationId="{40F86E67-9E86-453F-92BC-648189829C2F}"/>
          </ac:spMkLst>
        </pc:spChg>
        <pc:spChg chg="add">
          <ac:chgData name="Molines, Karyn L." userId="2b517a87-95fd-4a0b-ad05-b4a6ff98740f" providerId="ADAL" clId="{C3036E37-4582-4815-A876-EBCE5BB40CA6}" dt="2023-04-13T13:14:36.339" v="177" actId="26606"/>
          <ac:spMkLst>
            <pc:docMk/>
            <pc:sldMk cId="1629931266" sldId="414"/>
            <ac:spMk id="19" creationId="{F73C5439-21D4-46F3-9CF4-FF1CE786FF15}"/>
          </ac:spMkLst>
        </pc:spChg>
        <pc:picChg chg="add mod">
          <ac:chgData name="Molines, Karyn L." userId="2b517a87-95fd-4a0b-ad05-b4a6ff98740f" providerId="ADAL" clId="{C3036E37-4582-4815-A876-EBCE5BB40CA6}" dt="2023-04-13T13:14:36.339" v="177" actId="26606"/>
          <ac:picMkLst>
            <pc:docMk/>
            <pc:sldMk cId="1629931266" sldId="414"/>
            <ac:picMk id="4" creationId="{475777D5-6D82-449F-B390-9CF63154DBFE}"/>
          </ac:picMkLst>
        </pc:picChg>
      </pc:sldChg>
      <pc:sldChg chg="ord">
        <pc:chgData name="Molines, Karyn L." userId="2b517a87-95fd-4a0b-ad05-b4a6ff98740f" providerId="ADAL" clId="{C3036E37-4582-4815-A876-EBCE5BB40CA6}" dt="2023-04-13T13:28:37.801" v="522"/>
        <pc:sldMkLst>
          <pc:docMk/>
          <pc:sldMk cId="4020530236" sldId="423"/>
        </pc:sldMkLst>
      </pc:sldChg>
      <pc:sldChg chg="addSp modSp">
        <pc:chgData name="Molines, Karyn L." userId="2b517a87-95fd-4a0b-ad05-b4a6ff98740f" providerId="ADAL" clId="{C3036E37-4582-4815-A876-EBCE5BB40CA6}" dt="2023-04-13T13:23:56.170" v="280" actId="404"/>
        <pc:sldMkLst>
          <pc:docMk/>
          <pc:sldMk cId="1655402470" sldId="424"/>
        </pc:sldMkLst>
        <pc:spChg chg="add mod">
          <ac:chgData name="Molines, Karyn L." userId="2b517a87-95fd-4a0b-ad05-b4a6ff98740f" providerId="ADAL" clId="{C3036E37-4582-4815-A876-EBCE5BB40CA6}" dt="2023-04-13T13:23:56.170" v="280" actId="404"/>
          <ac:spMkLst>
            <pc:docMk/>
            <pc:sldMk cId="1655402470" sldId="424"/>
            <ac:spMk id="2" creationId="{BEF4563A-164D-4244-A960-45B5CDC0E0B9}"/>
          </ac:spMkLst>
        </pc:spChg>
        <pc:picChg chg="mod modCrop">
          <ac:chgData name="Molines, Karyn L." userId="2b517a87-95fd-4a0b-ad05-b4a6ff98740f" providerId="ADAL" clId="{C3036E37-4582-4815-A876-EBCE5BB40CA6}" dt="2023-04-13T13:23:49.591" v="277" actId="1076"/>
          <ac:picMkLst>
            <pc:docMk/>
            <pc:sldMk cId="1655402470" sldId="424"/>
            <ac:picMk id="12" creationId="{98FEE736-F7ED-406C-A72B-D89751A555A1}"/>
          </ac:picMkLst>
        </pc:picChg>
      </pc:sldChg>
      <pc:sldChg chg="modSp">
        <pc:chgData name="Molines, Karyn L." userId="2b517a87-95fd-4a0b-ad05-b4a6ff98740f" providerId="ADAL" clId="{C3036E37-4582-4815-A876-EBCE5BB40CA6}" dt="2023-04-13T13:25:55.240" v="515" actId="1076"/>
        <pc:sldMkLst>
          <pc:docMk/>
          <pc:sldMk cId="1306264911" sldId="425"/>
        </pc:sldMkLst>
        <pc:spChg chg="mod">
          <ac:chgData name="Molines, Karyn L." userId="2b517a87-95fd-4a0b-ad05-b4a6ff98740f" providerId="ADAL" clId="{C3036E37-4582-4815-A876-EBCE5BB40CA6}" dt="2023-04-13T13:25:55.240" v="515" actId="1076"/>
          <ac:spMkLst>
            <pc:docMk/>
            <pc:sldMk cId="1306264911" sldId="425"/>
            <ac:spMk id="3" creationId="{81FCE03E-9603-4747-AE7C-D2EFE9CD9377}"/>
          </ac:spMkLst>
        </pc:spChg>
        <pc:spChg chg="mod">
          <ac:chgData name="Molines, Karyn L." userId="2b517a87-95fd-4a0b-ad05-b4a6ff98740f" providerId="ADAL" clId="{C3036E37-4582-4815-A876-EBCE5BB40CA6}" dt="2023-04-13T13:25:55.240" v="515" actId="1076"/>
          <ac:spMkLst>
            <pc:docMk/>
            <pc:sldMk cId="1306264911" sldId="425"/>
            <ac:spMk id="7" creationId="{C249B426-2EB6-42B9-B70E-717A65723A10}"/>
          </ac:spMkLst>
        </pc:spChg>
      </pc:sldChg>
      <pc:sldChg chg="ord">
        <pc:chgData name="Molines, Karyn L." userId="2b517a87-95fd-4a0b-ad05-b4a6ff98740f" providerId="ADAL" clId="{C3036E37-4582-4815-A876-EBCE5BB40CA6}" dt="2023-04-13T13:29:21.321" v="525"/>
        <pc:sldMkLst>
          <pc:docMk/>
          <pc:sldMk cId="3280640690" sldId="429"/>
        </pc:sldMkLst>
      </pc:sldChg>
      <pc:sldChg chg="addSp delSp modSp">
        <pc:chgData name="Molines, Karyn L." userId="2b517a87-95fd-4a0b-ad05-b4a6ff98740f" providerId="ADAL" clId="{C3036E37-4582-4815-A876-EBCE5BB40CA6}" dt="2023-04-19T19:13:11.848" v="642" actId="207"/>
        <pc:sldMkLst>
          <pc:docMk/>
          <pc:sldMk cId="1121325363" sldId="431"/>
        </pc:sldMkLst>
        <pc:spChg chg="del">
          <ac:chgData name="Molines, Karyn L." userId="2b517a87-95fd-4a0b-ad05-b4a6ff98740f" providerId="ADAL" clId="{C3036E37-4582-4815-A876-EBCE5BB40CA6}" dt="2023-04-13T13:17:34.658" v="211"/>
          <ac:spMkLst>
            <pc:docMk/>
            <pc:sldMk cId="1121325363" sldId="431"/>
            <ac:spMk id="2" creationId="{911CC02B-EEA1-4CAD-99CB-20B94730EBDC}"/>
          </ac:spMkLst>
        </pc:spChg>
        <pc:spChg chg="del">
          <ac:chgData name="Molines, Karyn L." userId="2b517a87-95fd-4a0b-ad05-b4a6ff98740f" providerId="ADAL" clId="{C3036E37-4582-4815-A876-EBCE5BB40CA6}" dt="2023-04-13T13:16:57.474" v="203" actId="931"/>
          <ac:spMkLst>
            <pc:docMk/>
            <pc:sldMk cId="1121325363" sldId="431"/>
            <ac:spMk id="3" creationId="{39BE4A65-0CF2-485E-905D-31BD3C8B37DA}"/>
          </ac:spMkLst>
        </pc:spChg>
        <pc:spChg chg="add mod">
          <ac:chgData name="Molines, Karyn L." userId="2b517a87-95fd-4a0b-ad05-b4a6ff98740f" providerId="ADAL" clId="{C3036E37-4582-4815-A876-EBCE5BB40CA6}" dt="2023-04-19T19:13:11.848" v="642" actId="207"/>
          <ac:spMkLst>
            <pc:docMk/>
            <pc:sldMk cId="1121325363" sldId="431"/>
            <ac:spMk id="20" creationId="{C12D4C3E-AB0B-4EE3-B399-F617AA81A2B5}"/>
          </ac:spMkLst>
        </pc:spChg>
        <pc:picChg chg="add mod">
          <ac:chgData name="Molines, Karyn L." userId="2b517a87-95fd-4a0b-ad05-b4a6ff98740f" providerId="ADAL" clId="{C3036E37-4582-4815-A876-EBCE5BB40CA6}" dt="2023-04-13T13:30:24.256" v="537" actId="1076"/>
          <ac:picMkLst>
            <pc:docMk/>
            <pc:sldMk cId="1121325363" sldId="431"/>
            <ac:picMk id="5" creationId="{013B3762-73EC-456C-BAA2-9E9BC7E3B60C}"/>
          </ac:picMkLst>
        </pc:picChg>
        <pc:picChg chg="add mod">
          <ac:chgData name="Molines, Karyn L." userId="2b517a87-95fd-4a0b-ad05-b4a6ff98740f" providerId="ADAL" clId="{C3036E37-4582-4815-A876-EBCE5BB40CA6}" dt="2023-04-13T13:30:10.720" v="535" actId="1076"/>
          <ac:picMkLst>
            <pc:docMk/>
            <pc:sldMk cId="1121325363" sldId="431"/>
            <ac:picMk id="7" creationId="{AFAAF110-E637-4193-A6BC-EF64821E4D96}"/>
          </ac:picMkLst>
        </pc:picChg>
        <pc:picChg chg="add mod">
          <ac:chgData name="Molines, Karyn L." userId="2b517a87-95fd-4a0b-ad05-b4a6ff98740f" providerId="ADAL" clId="{C3036E37-4582-4815-A876-EBCE5BB40CA6}" dt="2023-04-13T13:30:37.977" v="540" actId="1076"/>
          <ac:picMkLst>
            <pc:docMk/>
            <pc:sldMk cId="1121325363" sldId="431"/>
            <ac:picMk id="9" creationId="{6CE000C9-A3CB-43F1-B2B1-0A9A6F7F4F6F}"/>
          </ac:picMkLst>
        </pc:picChg>
        <pc:picChg chg="add mod">
          <ac:chgData name="Molines, Karyn L." userId="2b517a87-95fd-4a0b-ad05-b4a6ff98740f" providerId="ADAL" clId="{C3036E37-4582-4815-A876-EBCE5BB40CA6}" dt="2023-04-13T13:30:29.473" v="538" actId="1076"/>
          <ac:picMkLst>
            <pc:docMk/>
            <pc:sldMk cId="1121325363" sldId="431"/>
            <ac:picMk id="11" creationId="{7C5046DC-4DA4-40C4-AF3C-78C4932E7D45}"/>
          </ac:picMkLst>
        </pc:picChg>
        <pc:picChg chg="add mod modCrop">
          <ac:chgData name="Molines, Karyn L." userId="2b517a87-95fd-4a0b-ad05-b4a6ff98740f" providerId="ADAL" clId="{C3036E37-4582-4815-A876-EBCE5BB40CA6}" dt="2023-04-13T13:30:31.088" v="539" actId="1076"/>
          <ac:picMkLst>
            <pc:docMk/>
            <pc:sldMk cId="1121325363" sldId="431"/>
            <ac:picMk id="13" creationId="{C9C923DB-3AD7-4F40-A9E5-192C6A8B3647}"/>
          </ac:picMkLst>
        </pc:picChg>
        <pc:picChg chg="add mod">
          <ac:chgData name="Molines, Karyn L." userId="2b517a87-95fd-4a0b-ad05-b4a6ff98740f" providerId="ADAL" clId="{C3036E37-4582-4815-A876-EBCE5BB40CA6}" dt="2023-04-13T13:30:40.160" v="541" actId="1076"/>
          <ac:picMkLst>
            <pc:docMk/>
            <pc:sldMk cId="1121325363" sldId="431"/>
            <ac:picMk id="15" creationId="{D5FC89D5-2B4F-483B-9516-93C347840BCE}"/>
          </ac:picMkLst>
        </pc:picChg>
        <pc:picChg chg="add mod">
          <ac:chgData name="Molines, Karyn L." userId="2b517a87-95fd-4a0b-ad05-b4a6ff98740f" providerId="ADAL" clId="{C3036E37-4582-4815-A876-EBCE5BB40CA6}" dt="2023-04-13T13:20:35.919" v="265" actId="1076"/>
          <ac:picMkLst>
            <pc:docMk/>
            <pc:sldMk cId="1121325363" sldId="431"/>
            <ac:picMk id="17" creationId="{4874290A-4E48-4F42-B15E-CD0CC497B094}"/>
          </ac:picMkLst>
        </pc:picChg>
        <pc:picChg chg="add mod">
          <ac:chgData name="Molines, Karyn L." userId="2b517a87-95fd-4a0b-ad05-b4a6ff98740f" providerId="ADAL" clId="{C3036E37-4582-4815-A876-EBCE5BB40CA6}" dt="2023-04-13T13:20:35.919" v="265" actId="1076"/>
          <ac:picMkLst>
            <pc:docMk/>
            <pc:sldMk cId="1121325363" sldId="431"/>
            <ac:picMk id="19" creationId="{BE22EB42-34F0-427B-9CDF-E412A6618B1C}"/>
          </ac:picMkLst>
        </pc:picChg>
      </pc:sldChg>
      <pc:sldChg chg="addSp delSp modSp add mod setBg">
        <pc:chgData name="Molines, Karyn L." userId="2b517a87-95fd-4a0b-ad05-b4a6ff98740f" providerId="ADAL" clId="{C3036E37-4582-4815-A876-EBCE5BB40CA6}" dt="2023-04-13T13:36:26.655" v="639" actId="1076"/>
        <pc:sldMkLst>
          <pc:docMk/>
          <pc:sldMk cId="2463844925" sldId="432"/>
        </pc:sldMkLst>
        <pc:spChg chg="mod">
          <ac:chgData name="Molines, Karyn L." userId="2b517a87-95fd-4a0b-ad05-b4a6ff98740f" providerId="ADAL" clId="{C3036E37-4582-4815-A876-EBCE5BB40CA6}" dt="2023-04-13T13:35:33.104" v="623" actId="26606"/>
          <ac:spMkLst>
            <pc:docMk/>
            <pc:sldMk cId="2463844925" sldId="432"/>
            <ac:spMk id="2" creationId="{8B86B749-2CAD-4F0F-B137-8CE7B3F3BDDB}"/>
          </ac:spMkLst>
        </pc:spChg>
        <pc:spChg chg="add mod">
          <ac:chgData name="Molines, Karyn L." userId="2b517a87-95fd-4a0b-ad05-b4a6ff98740f" providerId="ADAL" clId="{C3036E37-4582-4815-A876-EBCE5BB40CA6}" dt="2023-04-13T13:35:57.694" v="635" actId="14100"/>
          <ac:spMkLst>
            <pc:docMk/>
            <pc:sldMk cId="2463844925" sldId="432"/>
            <ac:spMk id="3" creationId="{CFB9DF8D-1550-43B7-8288-861E4E367F64}"/>
          </ac:spMkLst>
        </pc:spChg>
        <pc:spChg chg="add del mod">
          <ac:chgData name="Molines, Karyn L." userId="2b517a87-95fd-4a0b-ad05-b4a6ff98740f" providerId="ADAL" clId="{C3036E37-4582-4815-A876-EBCE5BB40CA6}" dt="2023-04-13T13:35:22.834" v="622" actId="931"/>
          <ac:spMkLst>
            <pc:docMk/>
            <pc:sldMk cId="2463844925" sldId="432"/>
            <ac:spMk id="4" creationId="{31285131-2F86-4811-821D-91A5316C2DE4}"/>
          </ac:spMkLst>
        </pc:spChg>
        <pc:spChg chg="add">
          <ac:chgData name="Molines, Karyn L." userId="2b517a87-95fd-4a0b-ad05-b4a6ff98740f" providerId="ADAL" clId="{C3036E37-4582-4815-A876-EBCE5BB40CA6}" dt="2023-04-13T13:35:33.104" v="623" actId="26606"/>
          <ac:spMkLst>
            <pc:docMk/>
            <pc:sldMk cId="2463844925" sldId="432"/>
            <ac:spMk id="20" creationId="{5AE8C830-95B3-4B62-9882-4301B7A9AEE9}"/>
          </ac:spMkLst>
        </pc:spChg>
        <pc:grpChg chg="add">
          <ac:chgData name="Molines, Karyn L." userId="2b517a87-95fd-4a0b-ad05-b4a6ff98740f" providerId="ADAL" clId="{C3036E37-4582-4815-A876-EBCE5BB40CA6}" dt="2023-04-13T13:35:33.104" v="623" actId="26606"/>
          <ac:grpSpMkLst>
            <pc:docMk/>
            <pc:sldMk cId="2463844925" sldId="432"/>
            <ac:grpSpMk id="11" creationId="{98A1D0BB-B8F0-46D7-9453-2DC9E54FEC09}"/>
          </ac:grpSpMkLst>
        </pc:grpChg>
        <pc:picChg chg="add mod">
          <ac:chgData name="Molines, Karyn L." userId="2b517a87-95fd-4a0b-ad05-b4a6ff98740f" providerId="ADAL" clId="{C3036E37-4582-4815-A876-EBCE5BB40CA6}" dt="2023-04-13T13:36:26.655" v="639" actId="1076"/>
          <ac:picMkLst>
            <pc:docMk/>
            <pc:sldMk cId="2463844925" sldId="432"/>
            <ac:picMk id="6" creationId="{DC4C90D2-68E9-4B88-84CD-DA38BE5C5B92}"/>
          </ac:picMkLst>
        </pc:picChg>
      </pc:sldChg>
      <pc:sldMasterChg chg="delSldLayout">
        <pc:chgData name="Molines, Karyn L." userId="2b517a87-95fd-4a0b-ad05-b4a6ff98740f" providerId="ADAL" clId="{C3036E37-4582-4815-A876-EBCE5BB40CA6}" dt="2023-04-13T13:10:39.236" v="56" actId="2696"/>
        <pc:sldMasterMkLst>
          <pc:docMk/>
          <pc:sldMasterMk cId="2581287678" sldId="2147483999"/>
        </pc:sldMasterMkLst>
      </pc:sldMasterChg>
    </pc:docChg>
  </pc:docChgLst>
  <pc:docChgLst>
    <pc:chgData name="Molines, Karyn L." userId="2b517a87-95fd-4a0b-ad05-b4a6ff98740f" providerId="ADAL" clId="{696C591C-6B64-482D-AD3D-0CFBCAB51D81}"/>
    <pc:docChg chg="undo custSel mod addSld delSld modSld sldOrd modMainMaster">
      <pc:chgData name="Molines, Karyn L." userId="2b517a87-95fd-4a0b-ad05-b4a6ff98740f" providerId="ADAL" clId="{696C591C-6B64-482D-AD3D-0CFBCAB51D81}" dt="2023-03-10T21:29:58.931" v="536" actId="1076"/>
      <pc:docMkLst>
        <pc:docMk/>
      </pc:docMkLst>
      <pc:sldChg chg="addSp delSp modSp modNotesTx">
        <pc:chgData name="Molines, Karyn L." userId="2b517a87-95fd-4a0b-ad05-b4a6ff98740f" providerId="ADAL" clId="{696C591C-6B64-482D-AD3D-0CFBCAB51D81}" dt="2023-03-10T20:50:28.426" v="378"/>
        <pc:sldMkLst>
          <pc:docMk/>
          <pc:sldMk cId="0" sldId="256"/>
        </pc:sldMkLst>
        <pc:spChg chg="mod">
          <ac:chgData name="Molines, Karyn L." userId="2b517a87-95fd-4a0b-ad05-b4a6ff98740f" providerId="ADAL" clId="{696C591C-6B64-482D-AD3D-0CFBCAB51D81}" dt="2023-03-10T20:50:18.623" v="375" actId="27636"/>
          <ac:spMkLst>
            <pc:docMk/>
            <pc:sldMk cId="0" sldId="256"/>
            <ac:spMk id="2" creationId="{A1F22744-211A-4F43-AC76-19C73B6A51F1}"/>
          </ac:spMkLst>
        </pc:spChg>
        <pc:spChg chg="add del mod">
          <ac:chgData name="Molines, Karyn L." userId="2b517a87-95fd-4a0b-ad05-b4a6ff98740f" providerId="ADAL" clId="{696C591C-6B64-482D-AD3D-0CFBCAB51D81}" dt="2023-03-10T20:50:28.426" v="378"/>
          <ac:spMkLst>
            <pc:docMk/>
            <pc:sldMk cId="0" sldId="256"/>
            <ac:spMk id="3" creationId="{D9534B81-7D62-4FCE-93A4-C89CA44F2D80}"/>
          </ac:spMkLst>
        </pc:spChg>
        <pc:spChg chg="mod">
          <ac:chgData name="Molines, Karyn L." userId="2b517a87-95fd-4a0b-ad05-b4a6ff98740f" providerId="ADAL" clId="{696C591C-6B64-482D-AD3D-0CFBCAB51D81}" dt="2023-03-10T20:33:09.739" v="147"/>
          <ac:spMkLst>
            <pc:docMk/>
            <pc:sldMk cId="0" sldId="256"/>
            <ac:spMk id="18435" creationId="{00000000-0000-0000-0000-000000000000}"/>
          </ac:spMkLst>
        </pc:spChg>
        <pc:picChg chg="add mod">
          <ac:chgData name="Molines, Karyn L." userId="2b517a87-95fd-4a0b-ad05-b4a6ff98740f" providerId="ADAL" clId="{696C591C-6B64-482D-AD3D-0CFBCAB51D81}" dt="2023-03-10T20:50:26.075" v="376" actId="14100"/>
          <ac:picMkLst>
            <pc:docMk/>
            <pc:sldMk cId="0" sldId="256"/>
            <ac:picMk id="5" creationId="{62A8E355-0D24-4225-A214-648DA4F0A974}"/>
          </ac:picMkLst>
        </pc:picChg>
        <pc:picChg chg="mod">
          <ac:chgData name="Molines, Karyn L." userId="2b517a87-95fd-4a0b-ad05-b4a6ff98740f" providerId="ADAL" clId="{696C591C-6B64-482D-AD3D-0CFBCAB51D81}" dt="2023-03-10T20:33:09.739" v="147"/>
          <ac:picMkLst>
            <pc:docMk/>
            <pc:sldMk cId="0" sldId="256"/>
            <ac:picMk id="18434" creationId="{00000000-0000-0000-0000-000000000000}"/>
          </ac:picMkLst>
        </pc:picChg>
      </pc:sldChg>
      <pc:sldChg chg="modSp ord">
        <pc:chgData name="Molines, Karyn L." userId="2b517a87-95fd-4a0b-ad05-b4a6ff98740f" providerId="ADAL" clId="{696C591C-6B64-482D-AD3D-0CFBCAB51D81}" dt="2023-03-10T21:05:34.505" v="424"/>
        <pc:sldMkLst>
          <pc:docMk/>
          <pc:sldMk cId="0" sldId="294"/>
        </pc:sldMkLst>
        <pc:spChg chg="mod">
          <ac:chgData name="Molines, Karyn L." userId="2b517a87-95fd-4a0b-ad05-b4a6ff98740f" providerId="ADAL" clId="{696C591C-6B64-482D-AD3D-0CFBCAB51D81}" dt="2023-03-10T20:33:09.739" v="147"/>
          <ac:spMkLst>
            <pc:docMk/>
            <pc:sldMk cId="0" sldId="294"/>
            <ac:spMk id="2" creationId="{D593F95F-FB5D-4C84-9A5D-A977E6FCAE6E}"/>
          </ac:spMkLst>
        </pc:spChg>
        <pc:spChg chg="mod">
          <ac:chgData name="Molines, Karyn L." userId="2b517a87-95fd-4a0b-ad05-b4a6ff98740f" providerId="ADAL" clId="{696C591C-6B64-482D-AD3D-0CFBCAB51D81}" dt="2023-03-10T20:33:09.739" v="147"/>
          <ac:spMkLst>
            <pc:docMk/>
            <pc:sldMk cId="0" sldId="294"/>
            <ac:spMk id="12" creationId="{00000000-0000-0000-0000-000000000000}"/>
          </ac:spMkLst>
        </pc:spChg>
        <pc:spChg chg="mod">
          <ac:chgData name="Molines, Karyn L." userId="2b517a87-95fd-4a0b-ad05-b4a6ff98740f" providerId="ADAL" clId="{696C591C-6B64-482D-AD3D-0CFBCAB51D81}" dt="2023-03-10T20:33:09.739" v="147"/>
          <ac:spMkLst>
            <pc:docMk/>
            <pc:sldMk cId="0" sldId="294"/>
            <ac:spMk id="102402" creationId="{00000000-0000-0000-0000-000000000000}"/>
          </ac:spMkLst>
        </pc:spChg>
        <pc:spChg chg="mod">
          <ac:chgData name="Molines, Karyn L." userId="2b517a87-95fd-4a0b-ad05-b4a6ff98740f" providerId="ADAL" clId="{696C591C-6B64-482D-AD3D-0CFBCAB51D81}" dt="2023-03-10T20:33:09.739" v="147"/>
          <ac:spMkLst>
            <pc:docMk/>
            <pc:sldMk cId="0" sldId="294"/>
            <ac:spMk id="102404" creationId="{00000000-0000-0000-0000-000000000000}"/>
          </ac:spMkLst>
        </pc:spChg>
        <pc:spChg chg="mod">
          <ac:chgData name="Molines, Karyn L." userId="2b517a87-95fd-4a0b-ad05-b4a6ff98740f" providerId="ADAL" clId="{696C591C-6B64-482D-AD3D-0CFBCAB51D81}" dt="2023-03-10T20:33:09.739" v="147"/>
          <ac:spMkLst>
            <pc:docMk/>
            <pc:sldMk cId="0" sldId="294"/>
            <ac:spMk id="102405" creationId="{00000000-0000-0000-0000-000000000000}"/>
          </ac:spMkLst>
        </pc:spChg>
        <pc:spChg chg="mod">
          <ac:chgData name="Molines, Karyn L." userId="2b517a87-95fd-4a0b-ad05-b4a6ff98740f" providerId="ADAL" clId="{696C591C-6B64-482D-AD3D-0CFBCAB51D81}" dt="2023-03-10T20:33:09.739" v="147"/>
          <ac:spMkLst>
            <pc:docMk/>
            <pc:sldMk cId="0" sldId="294"/>
            <ac:spMk id="102409" creationId="{00000000-0000-0000-0000-000000000000}"/>
          </ac:spMkLst>
        </pc:spChg>
        <pc:spChg chg="mod">
          <ac:chgData name="Molines, Karyn L." userId="2b517a87-95fd-4a0b-ad05-b4a6ff98740f" providerId="ADAL" clId="{696C591C-6B64-482D-AD3D-0CFBCAB51D81}" dt="2023-03-10T20:33:09.739" v="147"/>
          <ac:spMkLst>
            <pc:docMk/>
            <pc:sldMk cId="0" sldId="294"/>
            <ac:spMk id="102412" creationId="{00000000-0000-0000-0000-000000000000}"/>
          </ac:spMkLst>
        </pc:spChg>
        <pc:picChg chg="mod">
          <ac:chgData name="Molines, Karyn L." userId="2b517a87-95fd-4a0b-ad05-b4a6ff98740f" providerId="ADAL" clId="{696C591C-6B64-482D-AD3D-0CFBCAB51D81}" dt="2023-03-10T20:33:09.739" v="147"/>
          <ac:picMkLst>
            <pc:docMk/>
            <pc:sldMk cId="0" sldId="294"/>
            <ac:picMk id="102406" creationId="{00000000-0000-0000-0000-000000000000}"/>
          </ac:picMkLst>
        </pc:picChg>
        <pc:picChg chg="mod">
          <ac:chgData name="Molines, Karyn L." userId="2b517a87-95fd-4a0b-ad05-b4a6ff98740f" providerId="ADAL" clId="{696C591C-6B64-482D-AD3D-0CFBCAB51D81}" dt="2023-03-10T20:33:09.739" v="147"/>
          <ac:picMkLst>
            <pc:docMk/>
            <pc:sldMk cId="0" sldId="294"/>
            <ac:picMk id="102408" creationId="{00000000-0000-0000-0000-000000000000}"/>
          </ac:picMkLst>
        </pc:picChg>
        <pc:picChg chg="mod">
          <ac:chgData name="Molines, Karyn L." userId="2b517a87-95fd-4a0b-ad05-b4a6ff98740f" providerId="ADAL" clId="{696C591C-6B64-482D-AD3D-0CFBCAB51D81}" dt="2023-03-10T20:33:09.739" v="147"/>
          <ac:picMkLst>
            <pc:docMk/>
            <pc:sldMk cId="0" sldId="294"/>
            <ac:picMk id="102410" creationId="{00000000-0000-0000-0000-000000000000}"/>
          </ac:picMkLst>
        </pc:picChg>
        <pc:picChg chg="mod">
          <ac:chgData name="Molines, Karyn L." userId="2b517a87-95fd-4a0b-ad05-b4a6ff98740f" providerId="ADAL" clId="{696C591C-6B64-482D-AD3D-0CFBCAB51D81}" dt="2023-03-10T20:33:09.739" v="147"/>
          <ac:picMkLst>
            <pc:docMk/>
            <pc:sldMk cId="0" sldId="294"/>
            <ac:picMk id="102411" creationId="{00000000-0000-0000-0000-000000000000}"/>
          </ac:picMkLst>
        </pc:picChg>
      </pc:sldChg>
      <pc:sldChg chg="delSp modSp add ord">
        <pc:chgData name="Molines, Karyn L." userId="2b517a87-95fd-4a0b-ad05-b4a6ff98740f" providerId="ADAL" clId="{696C591C-6B64-482D-AD3D-0CFBCAB51D81}" dt="2023-03-10T21:16:45.760" v="477"/>
        <pc:sldMkLst>
          <pc:docMk/>
          <pc:sldMk cId="0" sldId="310"/>
        </pc:sldMkLst>
        <pc:spChg chg="mod">
          <ac:chgData name="Molines, Karyn L." userId="2b517a87-95fd-4a0b-ad05-b4a6ff98740f" providerId="ADAL" clId="{696C591C-6B64-482D-AD3D-0CFBCAB51D81}" dt="2023-03-10T20:52:20.001" v="401" actId="14100"/>
          <ac:spMkLst>
            <pc:docMk/>
            <pc:sldMk cId="0" sldId="310"/>
            <ac:spMk id="4" creationId="{00000000-0000-0000-0000-000000000000}"/>
          </ac:spMkLst>
        </pc:spChg>
        <pc:spChg chg="mod">
          <ac:chgData name="Molines, Karyn L." userId="2b517a87-95fd-4a0b-ad05-b4a6ff98740f" providerId="ADAL" clId="{696C591C-6B64-482D-AD3D-0CFBCAB51D81}" dt="2023-03-10T20:33:09.739" v="147"/>
          <ac:spMkLst>
            <pc:docMk/>
            <pc:sldMk cId="0" sldId="310"/>
            <ac:spMk id="29698" creationId="{00000000-0000-0000-0000-000000000000}"/>
          </ac:spMkLst>
        </pc:spChg>
        <pc:spChg chg="del mod">
          <ac:chgData name="Molines, Karyn L." userId="2b517a87-95fd-4a0b-ad05-b4a6ff98740f" providerId="ADAL" clId="{696C591C-6B64-482D-AD3D-0CFBCAB51D81}" dt="2023-03-10T20:52:12.900" v="399" actId="478"/>
          <ac:spMkLst>
            <pc:docMk/>
            <pc:sldMk cId="0" sldId="310"/>
            <ac:spMk id="29701" creationId="{00000000-0000-0000-0000-000000000000}"/>
          </ac:spMkLst>
        </pc:spChg>
        <pc:grpChg chg="mod">
          <ac:chgData name="Molines, Karyn L." userId="2b517a87-95fd-4a0b-ad05-b4a6ff98740f" providerId="ADAL" clId="{696C591C-6B64-482D-AD3D-0CFBCAB51D81}" dt="2023-03-10T20:33:09.739" v="147"/>
          <ac:grpSpMkLst>
            <pc:docMk/>
            <pc:sldMk cId="0" sldId="310"/>
            <ac:grpSpMk id="6" creationId="{00000000-0000-0000-0000-000000000000}"/>
          </ac:grpSpMkLst>
        </pc:grpChg>
        <pc:grpChg chg="mod">
          <ac:chgData name="Molines, Karyn L." userId="2b517a87-95fd-4a0b-ad05-b4a6ff98740f" providerId="ADAL" clId="{696C591C-6B64-482D-AD3D-0CFBCAB51D81}" dt="2023-03-10T20:51:48.362" v="393" actId="1076"/>
          <ac:grpSpMkLst>
            <pc:docMk/>
            <pc:sldMk cId="0" sldId="310"/>
            <ac:grpSpMk id="8" creationId="{00000000-0000-0000-0000-000000000000}"/>
          </ac:grpSpMkLst>
        </pc:grpChg>
      </pc:sldChg>
      <pc:sldChg chg="modSp ord">
        <pc:chgData name="Molines, Karyn L." userId="2b517a87-95fd-4a0b-ad05-b4a6ff98740f" providerId="ADAL" clId="{696C591C-6B64-482D-AD3D-0CFBCAB51D81}" dt="2023-03-10T21:08:34.409" v="430"/>
        <pc:sldMkLst>
          <pc:docMk/>
          <pc:sldMk cId="0" sldId="318"/>
        </pc:sldMkLst>
        <pc:spChg chg="mod">
          <ac:chgData name="Molines, Karyn L." userId="2b517a87-95fd-4a0b-ad05-b4a6ff98740f" providerId="ADAL" clId="{696C591C-6B64-482D-AD3D-0CFBCAB51D81}" dt="2023-03-10T20:33:09.739" v="147"/>
          <ac:spMkLst>
            <pc:docMk/>
            <pc:sldMk cId="0" sldId="318"/>
            <ac:spMk id="34819" creationId="{00000000-0000-0000-0000-000000000000}"/>
          </ac:spMkLst>
        </pc:spChg>
        <pc:picChg chg="mod">
          <ac:chgData name="Molines, Karyn L." userId="2b517a87-95fd-4a0b-ad05-b4a6ff98740f" providerId="ADAL" clId="{696C591C-6B64-482D-AD3D-0CFBCAB51D81}" dt="2023-03-10T20:33:09.739" v="147"/>
          <ac:picMkLst>
            <pc:docMk/>
            <pc:sldMk cId="0" sldId="318"/>
            <ac:picMk id="3" creationId="{00000000-0000-0000-0000-000000000000}"/>
          </ac:picMkLst>
        </pc:picChg>
      </pc:sldChg>
      <pc:sldChg chg="modSp add">
        <pc:chgData name="Molines, Karyn L." userId="2b517a87-95fd-4a0b-ad05-b4a6ff98740f" providerId="ADAL" clId="{696C591C-6B64-482D-AD3D-0CFBCAB51D81}" dt="2023-03-10T20:33:09.739" v="147"/>
        <pc:sldMkLst>
          <pc:docMk/>
          <pc:sldMk cId="2113528994" sldId="324"/>
        </pc:sldMkLst>
        <pc:spChg chg="mod">
          <ac:chgData name="Molines, Karyn L." userId="2b517a87-95fd-4a0b-ad05-b4a6ff98740f" providerId="ADAL" clId="{696C591C-6B64-482D-AD3D-0CFBCAB51D81}" dt="2023-03-10T20:33:09.739" v="147"/>
          <ac:spMkLst>
            <pc:docMk/>
            <pc:sldMk cId="2113528994" sldId="324"/>
            <ac:spMk id="2" creationId="{00000000-0000-0000-0000-000000000000}"/>
          </ac:spMkLst>
        </pc:spChg>
        <pc:picChg chg="mod">
          <ac:chgData name="Molines, Karyn L." userId="2b517a87-95fd-4a0b-ad05-b4a6ff98740f" providerId="ADAL" clId="{696C591C-6B64-482D-AD3D-0CFBCAB51D81}" dt="2023-03-10T20:33:09.739" v="147"/>
          <ac:picMkLst>
            <pc:docMk/>
            <pc:sldMk cId="2113528994" sldId="324"/>
            <ac:picMk id="7" creationId="{00000000-0000-0000-0000-000000000000}"/>
          </ac:picMkLst>
        </pc:picChg>
        <pc:picChg chg="mod">
          <ac:chgData name="Molines, Karyn L." userId="2b517a87-95fd-4a0b-ad05-b4a6ff98740f" providerId="ADAL" clId="{696C591C-6B64-482D-AD3D-0CFBCAB51D81}" dt="2023-03-10T20:33:09.739" v="147"/>
          <ac:picMkLst>
            <pc:docMk/>
            <pc:sldMk cId="2113528994" sldId="324"/>
            <ac:picMk id="8" creationId="{00000000-0000-0000-0000-000000000000}"/>
          </ac:picMkLst>
        </pc:picChg>
        <pc:picChg chg="mod">
          <ac:chgData name="Molines, Karyn L." userId="2b517a87-95fd-4a0b-ad05-b4a6ff98740f" providerId="ADAL" clId="{696C591C-6B64-482D-AD3D-0CFBCAB51D81}" dt="2023-03-10T20:33:09.739" v="147"/>
          <ac:picMkLst>
            <pc:docMk/>
            <pc:sldMk cId="2113528994" sldId="324"/>
            <ac:picMk id="11" creationId="{00000000-0000-0000-0000-000000000000}"/>
          </ac:picMkLst>
        </pc:picChg>
        <pc:picChg chg="mod">
          <ac:chgData name="Molines, Karyn L." userId="2b517a87-95fd-4a0b-ad05-b4a6ff98740f" providerId="ADAL" clId="{696C591C-6B64-482D-AD3D-0CFBCAB51D81}" dt="2023-03-10T20:33:09.739" v="147"/>
          <ac:picMkLst>
            <pc:docMk/>
            <pc:sldMk cId="2113528994" sldId="324"/>
            <ac:picMk id="12" creationId="{00000000-0000-0000-0000-000000000000}"/>
          </ac:picMkLst>
        </pc:picChg>
        <pc:picChg chg="mod">
          <ac:chgData name="Molines, Karyn L." userId="2b517a87-95fd-4a0b-ad05-b4a6ff98740f" providerId="ADAL" clId="{696C591C-6B64-482D-AD3D-0CFBCAB51D81}" dt="2023-03-10T20:33:09.739" v="147"/>
          <ac:picMkLst>
            <pc:docMk/>
            <pc:sldMk cId="2113528994" sldId="324"/>
            <ac:picMk id="13" creationId="{00000000-0000-0000-0000-000000000000}"/>
          </ac:picMkLst>
        </pc:picChg>
      </pc:sldChg>
      <pc:sldChg chg="modSp add">
        <pc:chgData name="Molines, Karyn L." userId="2b517a87-95fd-4a0b-ad05-b4a6ff98740f" providerId="ADAL" clId="{696C591C-6B64-482D-AD3D-0CFBCAB51D81}" dt="2023-03-10T20:33:09.739" v="147"/>
        <pc:sldMkLst>
          <pc:docMk/>
          <pc:sldMk cId="2672063568" sldId="326"/>
        </pc:sldMkLst>
        <pc:picChg chg="mod">
          <ac:chgData name="Molines, Karyn L." userId="2b517a87-95fd-4a0b-ad05-b4a6ff98740f" providerId="ADAL" clId="{696C591C-6B64-482D-AD3D-0CFBCAB51D81}" dt="2023-03-10T20:33:09.739" v="147"/>
          <ac:picMkLst>
            <pc:docMk/>
            <pc:sldMk cId="2672063568" sldId="326"/>
            <ac:picMk id="4" creationId="{00000000-0000-0000-0000-000000000000}"/>
          </ac:picMkLst>
        </pc:picChg>
        <pc:picChg chg="mod">
          <ac:chgData name="Molines, Karyn L." userId="2b517a87-95fd-4a0b-ad05-b4a6ff98740f" providerId="ADAL" clId="{696C591C-6B64-482D-AD3D-0CFBCAB51D81}" dt="2023-03-10T20:33:09.739" v="147"/>
          <ac:picMkLst>
            <pc:docMk/>
            <pc:sldMk cId="2672063568" sldId="326"/>
            <ac:picMk id="5" creationId="{00000000-0000-0000-0000-000000000000}"/>
          </ac:picMkLst>
        </pc:picChg>
        <pc:picChg chg="mod">
          <ac:chgData name="Molines, Karyn L." userId="2b517a87-95fd-4a0b-ad05-b4a6ff98740f" providerId="ADAL" clId="{696C591C-6B64-482D-AD3D-0CFBCAB51D81}" dt="2023-03-10T20:33:09.739" v="147"/>
          <ac:picMkLst>
            <pc:docMk/>
            <pc:sldMk cId="2672063568" sldId="326"/>
            <ac:picMk id="7" creationId="{00000000-0000-0000-0000-000000000000}"/>
          </ac:picMkLst>
        </pc:picChg>
        <pc:picChg chg="mod">
          <ac:chgData name="Molines, Karyn L." userId="2b517a87-95fd-4a0b-ad05-b4a6ff98740f" providerId="ADAL" clId="{696C591C-6B64-482D-AD3D-0CFBCAB51D81}" dt="2023-03-10T20:33:09.739" v="147"/>
          <ac:picMkLst>
            <pc:docMk/>
            <pc:sldMk cId="2672063568" sldId="326"/>
            <ac:picMk id="8" creationId="{00000000-0000-0000-0000-000000000000}"/>
          </ac:picMkLst>
        </pc:picChg>
      </pc:sldChg>
      <pc:sldChg chg="modSp">
        <pc:chgData name="Molines, Karyn L." userId="2b517a87-95fd-4a0b-ad05-b4a6ff98740f" providerId="ADAL" clId="{696C591C-6B64-482D-AD3D-0CFBCAB51D81}" dt="2023-03-10T20:33:09.739" v="147"/>
        <pc:sldMkLst>
          <pc:docMk/>
          <pc:sldMk cId="0" sldId="359"/>
        </pc:sldMkLst>
        <pc:spChg chg="mod">
          <ac:chgData name="Molines, Karyn L." userId="2b517a87-95fd-4a0b-ad05-b4a6ff98740f" providerId="ADAL" clId="{696C591C-6B64-482D-AD3D-0CFBCAB51D81}" dt="2023-03-10T20:33:09.739" v="147"/>
          <ac:spMkLst>
            <pc:docMk/>
            <pc:sldMk cId="0" sldId="359"/>
            <ac:spMk id="7" creationId="{458B279C-62D6-4F03-9649-F6E7AAFE667B}"/>
          </ac:spMkLst>
        </pc:spChg>
        <pc:spChg chg="mod">
          <ac:chgData name="Molines, Karyn L." userId="2b517a87-95fd-4a0b-ad05-b4a6ff98740f" providerId="ADAL" clId="{696C591C-6B64-482D-AD3D-0CFBCAB51D81}" dt="2023-03-10T20:33:09.739" v="147"/>
          <ac:spMkLst>
            <pc:docMk/>
            <pc:sldMk cId="0" sldId="359"/>
            <ac:spMk id="29698" creationId="{00000000-0000-0000-0000-000000000000}"/>
          </ac:spMkLst>
        </pc:spChg>
        <pc:spChg chg="mod">
          <ac:chgData name="Molines, Karyn L." userId="2b517a87-95fd-4a0b-ad05-b4a6ff98740f" providerId="ADAL" clId="{696C591C-6B64-482D-AD3D-0CFBCAB51D81}" dt="2023-03-10T20:33:09.739" v="147"/>
          <ac:spMkLst>
            <pc:docMk/>
            <pc:sldMk cId="0" sldId="359"/>
            <ac:spMk id="29699" creationId="{00000000-0000-0000-0000-000000000000}"/>
          </ac:spMkLst>
        </pc:spChg>
        <pc:spChg chg="mod">
          <ac:chgData name="Molines, Karyn L." userId="2b517a87-95fd-4a0b-ad05-b4a6ff98740f" providerId="ADAL" clId="{696C591C-6B64-482D-AD3D-0CFBCAB51D81}" dt="2023-03-10T20:33:09.739" v="147"/>
          <ac:spMkLst>
            <pc:docMk/>
            <pc:sldMk cId="0" sldId="359"/>
            <ac:spMk id="29700" creationId="{00000000-0000-0000-0000-000000000000}"/>
          </ac:spMkLst>
        </pc:spChg>
        <pc:picChg chg="mod">
          <ac:chgData name="Molines, Karyn L." userId="2b517a87-95fd-4a0b-ad05-b4a6ff98740f" providerId="ADAL" clId="{696C591C-6B64-482D-AD3D-0CFBCAB51D81}" dt="2023-03-10T20:33:09.739" v="147"/>
          <ac:picMkLst>
            <pc:docMk/>
            <pc:sldMk cId="0" sldId="359"/>
            <ac:picMk id="2" creationId="{00000000-0000-0000-0000-000000000000}"/>
          </ac:picMkLst>
        </pc:picChg>
      </pc:sldChg>
      <pc:sldChg chg="modSp ord">
        <pc:chgData name="Molines, Karyn L." userId="2b517a87-95fd-4a0b-ad05-b4a6ff98740f" providerId="ADAL" clId="{696C591C-6B64-482D-AD3D-0CFBCAB51D81}" dt="2023-03-10T21:10:06.931" v="434"/>
        <pc:sldMkLst>
          <pc:docMk/>
          <pc:sldMk cId="0" sldId="373"/>
        </pc:sldMkLst>
        <pc:spChg chg="mod">
          <ac:chgData name="Molines, Karyn L." userId="2b517a87-95fd-4a0b-ad05-b4a6ff98740f" providerId="ADAL" clId="{696C591C-6B64-482D-AD3D-0CFBCAB51D81}" dt="2023-03-10T20:33:09.739" v="147"/>
          <ac:spMkLst>
            <pc:docMk/>
            <pc:sldMk cId="0" sldId="373"/>
            <ac:spMk id="10" creationId="{458DD5BD-8119-404A-9FF5-290F7F3F1D43}"/>
          </ac:spMkLst>
        </pc:spChg>
        <pc:spChg chg="mod">
          <ac:chgData name="Molines, Karyn L." userId="2b517a87-95fd-4a0b-ad05-b4a6ff98740f" providerId="ADAL" clId="{696C591C-6B64-482D-AD3D-0CFBCAB51D81}" dt="2023-03-10T20:33:09.739" v="147"/>
          <ac:spMkLst>
            <pc:docMk/>
            <pc:sldMk cId="0" sldId="373"/>
            <ac:spMk id="41986" creationId="{00000000-0000-0000-0000-000000000000}"/>
          </ac:spMkLst>
        </pc:spChg>
        <pc:graphicFrameChg chg="mod">
          <ac:chgData name="Molines, Karyn L." userId="2b517a87-95fd-4a0b-ad05-b4a6ff98740f" providerId="ADAL" clId="{696C591C-6B64-482D-AD3D-0CFBCAB51D81}" dt="2023-03-10T20:33:09.739" v="147"/>
          <ac:graphicFrameMkLst>
            <pc:docMk/>
            <pc:sldMk cId="0" sldId="373"/>
            <ac:graphicFrameMk id="41988" creationId="{00000000-0000-0000-0000-000000000000}"/>
          </ac:graphicFrameMkLst>
        </pc:graphicFrameChg>
        <pc:picChg chg="mod">
          <ac:chgData name="Molines, Karyn L." userId="2b517a87-95fd-4a0b-ad05-b4a6ff98740f" providerId="ADAL" clId="{696C591C-6B64-482D-AD3D-0CFBCAB51D81}" dt="2023-03-10T20:33:09.739" v="147"/>
          <ac:picMkLst>
            <pc:docMk/>
            <pc:sldMk cId="0" sldId="373"/>
            <ac:picMk id="41987" creationId="{00000000-0000-0000-0000-000000000000}"/>
          </ac:picMkLst>
        </pc:picChg>
        <pc:picChg chg="mod">
          <ac:chgData name="Molines, Karyn L." userId="2b517a87-95fd-4a0b-ad05-b4a6ff98740f" providerId="ADAL" clId="{696C591C-6B64-482D-AD3D-0CFBCAB51D81}" dt="2023-03-10T20:33:09.739" v="147"/>
          <ac:picMkLst>
            <pc:docMk/>
            <pc:sldMk cId="0" sldId="373"/>
            <ac:picMk id="41989" creationId="{00000000-0000-0000-0000-000000000000}"/>
          </ac:picMkLst>
        </pc:picChg>
        <pc:picChg chg="mod">
          <ac:chgData name="Molines, Karyn L." userId="2b517a87-95fd-4a0b-ad05-b4a6ff98740f" providerId="ADAL" clId="{696C591C-6B64-482D-AD3D-0CFBCAB51D81}" dt="2023-03-10T20:33:09.739" v="147"/>
          <ac:picMkLst>
            <pc:docMk/>
            <pc:sldMk cId="0" sldId="373"/>
            <ac:picMk id="41990" creationId="{00000000-0000-0000-0000-000000000000}"/>
          </ac:picMkLst>
        </pc:picChg>
        <pc:picChg chg="mod">
          <ac:chgData name="Molines, Karyn L." userId="2b517a87-95fd-4a0b-ad05-b4a6ff98740f" providerId="ADAL" clId="{696C591C-6B64-482D-AD3D-0CFBCAB51D81}" dt="2023-03-10T20:33:09.739" v="147"/>
          <ac:picMkLst>
            <pc:docMk/>
            <pc:sldMk cId="0" sldId="373"/>
            <ac:picMk id="41991" creationId="{00000000-0000-0000-0000-000000000000}"/>
          </ac:picMkLst>
        </pc:picChg>
        <pc:picChg chg="mod">
          <ac:chgData name="Molines, Karyn L." userId="2b517a87-95fd-4a0b-ad05-b4a6ff98740f" providerId="ADAL" clId="{696C591C-6B64-482D-AD3D-0CFBCAB51D81}" dt="2023-03-10T20:33:09.739" v="147"/>
          <ac:picMkLst>
            <pc:docMk/>
            <pc:sldMk cId="0" sldId="373"/>
            <ac:picMk id="41992" creationId="{00000000-0000-0000-0000-000000000000}"/>
          </ac:picMkLst>
        </pc:picChg>
      </pc:sldChg>
      <pc:sldChg chg="modSp">
        <pc:chgData name="Molines, Karyn L." userId="2b517a87-95fd-4a0b-ad05-b4a6ff98740f" providerId="ADAL" clId="{696C591C-6B64-482D-AD3D-0CFBCAB51D81}" dt="2023-03-10T20:33:09.739" v="147"/>
        <pc:sldMkLst>
          <pc:docMk/>
          <pc:sldMk cId="0" sldId="374"/>
        </pc:sldMkLst>
        <pc:spChg chg="mod">
          <ac:chgData name="Molines, Karyn L." userId="2b517a87-95fd-4a0b-ad05-b4a6ff98740f" providerId="ADAL" clId="{696C591C-6B64-482D-AD3D-0CFBCAB51D81}" dt="2023-03-10T20:33:09.739" v="147"/>
          <ac:spMkLst>
            <pc:docMk/>
            <pc:sldMk cId="0" sldId="374"/>
            <ac:spMk id="50178" creationId="{00000000-0000-0000-0000-000000000000}"/>
          </ac:spMkLst>
        </pc:spChg>
        <pc:spChg chg="mod">
          <ac:chgData name="Molines, Karyn L." userId="2b517a87-95fd-4a0b-ad05-b4a6ff98740f" providerId="ADAL" clId="{696C591C-6B64-482D-AD3D-0CFBCAB51D81}" dt="2023-03-10T20:33:09.739" v="147"/>
          <ac:spMkLst>
            <pc:docMk/>
            <pc:sldMk cId="0" sldId="374"/>
            <ac:spMk id="50179" creationId="{00000000-0000-0000-0000-000000000000}"/>
          </ac:spMkLst>
        </pc:spChg>
        <pc:spChg chg="mod">
          <ac:chgData name="Molines, Karyn L." userId="2b517a87-95fd-4a0b-ad05-b4a6ff98740f" providerId="ADAL" clId="{696C591C-6B64-482D-AD3D-0CFBCAB51D81}" dt="2023-03-10T20:33:09.739" v="147"/>
          <ac:spMkLst>
            <pc:docMk/>
            <pc:sldMk cId="0" sldId="374"/>
            <ac:spMk id="50181" creationId="{00000000-0000-0000-0000-000000000000}"/>
          </ac:spMkLst>
        </pc:spChg>
        <pc:picChg chg="mod">
          <ac:chgData name="Molines, Karyn L." userId="2b517a87-95fd-4a0b-ad05-b4a6ff98740f" providerId="ADAL" clId="{696C591C-6B64-482D-AD3D-0CFBCAB51D81}" dt="2023-03-10T20:33:09.739" v="147"/>
          <ac:picMkLst>
            <pc:docMk/>
            <pc:sldMk cId="0" sldId="374"/>
            <ac:picMk id="50180" creationId="{00000000-0000-0000-0000-000000000000}"/>
          </ac:picMkLst>
        </pc:picChg>
      </pc:sldChg>
      <pc:sldChg chg="modSp ord">
        <pc:chgData name="Molines, Karyn L." userId="2b517a87-95fd-4a0b-ad05-b4a6ff98740f" providerId="ADAL" clId="{696C591C-6B64-482D-AD3D-0CFBCAB51D81}" dt="2023-03-10T20:44:39.305" v="315"/>
        <pc:sldMkLst>
          <pc:docMk/>
          <pc:sldMk cId="0" sldId="377"/>
        </pc:sldMkLst>
        <pc:spChg chg="mod">
          <ac:chgData name="Molines, Karyn L." userId="2b517a87-95fd-4a0b-ad05-b4a6ff98740f" providerId="ADAL" clId="{696C591C-6B64-482D-AD3D-0CFBCAB51D81}" dt="2023-03-10T20:33:09.739" v="147"/>
          <ac:spMkLst>
            <pc:docMk/>
            <pc:sldMk cId="0" sldId="377"/>
            <ac:spMk id="38915" creationId="{00000000-0000-0000-0000-000000000000}"/>
          </ac:spMkLst>
        </pc:spChg>
        <pc:spChg chg="mod">
          <ac:chgData name="Molines, Karyn L." userId="2b517a87-95fd-4a0b-ad05-b4a6ff98740f" providerId="ADAL" clId="{696C591C-6B64-482D-AD3D-0CFBCAB51D81}" dt="2023-03-10T20:33:09.739" v="147"/>
          <ac:spMkLst>
            <pc:docMk/>
            <pc:sldMk cId="0" sldId="377"/>
            <ac:spMk id="38917" creationId="{00000000-0000-0000-0000-000000000000}"/>
          </ac:spMkLst>
        </pc:spChg>
        <pc:spChg chg="mod">
          <ac:chgData name="Molines, Karyn L." userId="2b517a87-95fd-4a0b-ad05-b4a6ff98740f" providerId="ADAL" clId="{696C591C-6B64-482D-AD3D-0CFBCAB51D81}" dt="2023-03-10T20:33:09.739" v="147"/>
          <ac:spMkLst>
            <pc:docMk/>
            <pc:sldMk cId="0" sldId="377"/>
            <ac:spMk id="38919" creationId="{00000000-0000-0000-0000-000000000000}"/>
          </ac:spMkLst>
        </pc:spChg>
        <pc:picChg chg="mod">
          <ac:chgData name="Molines, Karyn L." userId="2b517a87-95fd-4a0b-ad05-b4a6ff98740f" providerId="ADAL" clId="{696C591C-6B64-482D-AD3D-0CFBCAB51D81}" dt="2023-03-10T20:33:09.739" v="147"/>
          <ac:picMkLst>
            <pc:docMk/>
            <pc:sldMk cId="0" sldId="377"/>
            <ac:picMk id="38916" creationId="{00000000-0000-0000-0000-000000000000}"/>
          </ac:picMkLst>
        </pc:picChg>
        <pc:picChg chg="mod">
          <ac:chgData name="Molines, Karyn L." userId="2b517a87-95fd-4a0b-ad05-b4a6ff98740f" providerId="ADAL" clId="{696C591C-6B64-482D-AD3D-0CFBCAB51D81}" dt="2023-03-10T20:33:09.739" v="147"/>
          <ac:picMkLst>
            <pc:docMk/>
            <pc:sldMk cId="0" sldId="377"/>
            <ac:picMk id="38918" creationId="{00000000-0000-0000-0000-000000000000}"/>
          </ac:picMkLst>
        </pc:picChg>
      </pc:sldChg>
      <pc:sldChg chg="add ord">
        <pc:chgData name="Molines, Karyn L." userId="2b517a87-95fd-4a0b-ad05-b4a6ff98740f" providerId="ADAL" clId="{696C591C-6B64-482D-AD3D-0CFBCAB51D81}" dt="2023-03-10T20:41:25.070" v="301"/>
        <pc:sldMkLst>
          <pc:docMk/>
          <pc:sldMk cId="944081607" sldId="379"/>
        </pc:sldMkLst>
        <pc:spChg chg="mod">
          <ac:chgData name="Molines, Karyn L." userId="2b517a87-95fd-4a0b-ad05-b4a6ff98740f" providerId="ADAL" clId="{696C591C-6B64-482D-AD3D-0CFBCAB51D81}" dt="2023-03-10T20:33:09.739" v="147"/>
          <ac:spMkLst>
            <pc:docMk/>
            <pc:sldMk cId="944081607" sldId="379"/>
            <ac:spMk id="6" creationId="{B314CF06-3A37-4A48-AB31-4C66A813C05B}"/>
          </ac:spMkLst>
        </pc:spChg>
        <pc:spChg chg="mod">
          <ac:chgData name="Molines, Karyn L." userId="2b517a87-95fd-4a0b-ad05-b4a6ff98740f" providerId="ADAL" clId="{696C591C-6B64-482D-AD3D-0CFBCAB51D81}" dt="2023-03-10T20:33:09.739" v="147"/>
          <ac:spMkLst>
            <pc:docMk/>
            <pc:sldMk cId="944081607" sldId="379"/>
            <ac:spMk id="57347" creationId="{00000000-0000-0000-0000-000000000000}"/>
          </ac:spMkLst>
        </pc:spChg>
        <pc:picChg chg="mod">
          <ac:chgData name="Molines, Karyn L." userId="2b517a87-95fd-4a0b-ad05-b4a6ff98740f" providerId="ADAL" clId="{696C591C-6B64-482D-AD3D-0CFBCAB51D81}" dt="2023-03-10T20:33:09.739" v="147"/>
          <ac:picMkLst>
            <pc:docMk/>
            <pc:sldMk cId="944081607" sldId="379"/>
            <ac:picMk id="57348" creationId="{00000000-0000-0000-0000-000000000000}"/>
          </ac:picMkLst>
        </pc:picChg>
      </pc:sldChg>
      <pc:sldChg chg="modSp del">
        <pc:chgData name="Molines, Karyn L." userId="2b517a87-95fd-4a0b-ad05-b4a6ff98740f" providerId="ADAL" clId="{696C591C-6B64-482D-AD3D-0CFBCAB51D81}" dt="2023-03-10T20:39:43.167" v="272" actId="2696"/>
        <pc:sldMkLst>
          <pc:docMk/>
          <pc:sldMk cId="2707941316" sldId="381"/>
        </pc:sldMkLst>
        <pc:picChg chg="mod">
          <ac:chgData name="Molines, Karyn L." userId="2b517a87-95fd-4a0b-ad05-b4a6ff98740f" providerId="ADAL" clId="{696C591C-6B64-482D-AD3D-0CFBCAB51D81}" dt="2023-03-10T20:33:09.739" v="147"/>
          <ac:picMkLst>
            <pc:docMk/>
            <pc:sldMk cId="2707941316" sldId="381"/>
            <ac:picMk id="66562" creationId="{00000000-0000-0000-0000-000000000000}"/>
          </ac:picMkLst>
        </pc:picChg>
      </pc:sldChg>
      <pc:sldChg chg="modSp ord">
        <pc:chgData name="Molines, Karyn L." userId="2b517a87-95fd-4a0b-ad05-b4a6ff98740f" providerId="ADAL" clId="{696C591C-6B64-482D-AD3D-0CFBCAB51D81}" dt="2023-03-10T21:19:30.565" v="490" actId="1076"/>
        <pc:sldMkLst>
          <pc:docMk/>
          <pc:sldMk cId="0" sldId="384"/>
        </pc:sldMkLst>
        <pc:grpChg chg="mod">
          <ac:chgData name="Molines, Karyn L." userId="2b517a87-95fd-4a0b-ad05-b4a6ff98740f" providerId="ADAL" clId="{696C591C-6B64-482D-AD3D-0CFBCAB51D81}" dt="2023-03-10T21:19:28.689" v="489" actId="1076"/>
          <ac:grpSpMkLst>
            <pc:docMk/>
            <pc:sldMk cId="0" sldId="384"/>
            <ac:grpSpMk id="52226" creationId="{00000000-0000-0000-0000-000000000000}"/>
          </ac:grpSpMkLst>
        </pc:grpChg>
        <pc:grpChg chg="mod">
          <ac:chgData name="Molines, Karyn L." userId="2b517a87-95fd-4a0b-ad05-b4a6ff98740f" providerId="ADAL" clId="{696C591C-6B64-482D-AD3D-0CFBCAB51D81}" dt="2023-03-10T21:19:19.671" v="486" actId="1076"/>
          <ac:grpSpMkLst>
            <pc:docMk/>
            <pc:sldMk cId="0" sldId="384"/>
            <ac:grpSpMk id="52227" creationId="{00000000-0000-0000-0000-000000000000}"/>
          </ac:grpSpMkLst>
        </pc:grpChg>
        <pc:grpChg chg="mod">
          <ac:chgData name="Molines, Karyn L." userId="2b517a87-95fd-4a0b-ad05-b4a6ff98740f" providerId="ADAL" clId="{696C591C-6B64-482D-AD3D-0CFBCAB51D81}" dt="2023-03-10T21:19:28.689" v="489" actId="1076"/>
          <ac:grpSpMkLst>
            <pc:docMk/>
            <pc:sldMk cId="0" sldId="384"/>
            <ac:grpSpMk id="52237" creationId="{00000000-0000-0000-0000-000000000000}"/>
          </ac:grpSpMkLst>
        </pc:grpChg>
        <pc:picChg chg="mod">
          <ac:chgData name="Molines, Karyn L." userId="2b517a87-95fd-4a0b-ad05-b4a6ff98740f" providerId="ADAL" clId="{696C591C-6B64-482D-AD3D-0CFBCAB51D81}" dt="2023-03-10T21:19:30.565" v="490" actId="1076"/>
          <ac:picMkLst>
            <pc:docMk/>
            <pc:sldMk cId="0" sldId="384"/>
            <ac:picMk id="3" creationId="{00000000-0000-0000-0000-000000000000}"/>
          </ac:picMkLst>
        </pc:picChg>
        <pc:picChg chg="mod">
          <ac:chgData name="Molines, Karyn L." userId="2b517a87-95fd-4a0b-ad05-b4a6ff98740f" providerId="ADAL" clId="{696C591C-6B64-482D-AD3D-0CFBCAB51D81}" dt="2023-03-10T21:19:22.730" v="487" actId="1076"/>
          <ac:picMkLst>
            <pc:docMk/>
            <pc:sldMk cId="0" sldId="384"/>
            <ac:picMk id="4" creationId="{00000000-0000-0000-0000-000000000000}"/>
          </ac:picMkLst>
        </pc:picChg>
        <pc:picChg chg="mod">
          <ac:chgData name="Molines, Karyn L." userId="2b517a87-95fd-4a0b-ad05-b4a6ff98740f" providerId="ADAL" clId="{696C591C-6B64-482D-AD3D-0CFBCAB51D81}" dt="2023-03-10T21:19:24.496" v="488" actId="1076"/>
          <ac:picMkLst>
            <pc:docMk/>
            <pc:sldMk cId="0" sldId="384"/>
            <ac:picMk id="52228" creationId="{00000000-0000-0000-0000-000000000000}"/>
          </ac:picMkLst>
        </pc:picChg>
      </pc:sldChg>
      <pc:sldChg chg="modSp">
        <pc:chgData name="Molines, Karyn L." userId="2b517a87-95fd-4a0b-ad05-b4a6ff98740f" providerId="ADAL" clId="{696C591C-6B64-482D-AD3D-0CFBCAB51D81}" dt="2023-03-10T20:33:09.739" v="147"/>
        <pc:sldMkLst>
          <pc:docMk/>
          <pc:sldMk cId="0" sldId="386"/>
        </pc:sldMkLst>
        <pc:spChg chg="mod">
          <ac:chgData name="Molines, Karyn L." userId="2b517a87-95fd-4a0b-ad05-b4a6ff98740f" providerId="ADAL" clId="{696C591C-6B64-482D-AD3D-0CFBCAB51D81}" dt="2023-03-10T20:33:09.739" v="147"/>
          <ac:spMkLst>
            <pc:docMk/>
            <pc:sldMk cId="0" sldId="386"/>
            <ac:spMk id="3" creationId="{7B0624C1-7A63-4A4F-B158-EB25C17F8840}"/>
          </ac:spMkLst>
        </pc:spChg>
        <pc:picChg chg="mod">
          <ac:chgData name="Molines, Karyn L." userId="2b517a87-95fd-4a0b-ad05-b4a6ff98740f" providerId="ADAL" clId="{696C591C-6B64-482D-AD3D-0CFBCAB51D81}" dt="2023-03-10T20:33:09.739" v="147"/>
          <ac:picMkLst>
            <pc:docMk/>
            <pc:sldMk cId="0" sldId="386"/>
            <ac:picMk id="4" creationId="{00000000-0000-0000-0000-000000000000}"/>
          </ac:picMkLst>
        </pc:picChg>
      </pc:sldChg>
      <pc:sldChg chg="add">
        <pc:chgData name="Molines, Karyn L." userId="2b517a87-95fd-4a0b-ad05-b4a6ff98740f" providerId="ADAL" clId="{696C591C-6B64-482D-AD3D-0CFBCAB51D81}" dt="2023-03-10T20:42:26.201" v="307"/>
        <pc:sldMkLst>
          <pc:docMk/>
          <pc:sldMk cId="1830997477" sldId="388"/>
        </pc:sldMkLst>
        <pc:spChg chg="mod">
          <ac:chgData name="Molines, Karyn L." userId="2b517a87-95fd-4a0b-ad05-b4a6ff98740f" providerId="ADAL" clId="{696C591C-6B64-482D-AD3D-0CFBCAB51D81}" dt="2023-03-10T20:33:09.739" v="147"/>
          <ac:spMkLst>
            <pc:docMk/>
            <pc:sldMk cId="1830997477" sldId="388"/>
            <ac:spMk id="4" creationId="{00000000-0000-0000-0000-000000000000}"/>
          </ac:spMkLst>
        </pc:spChg>
        <pc:spChg chg="mod">
          <ac:chgData name="Molines, Karyn L." userId="2b517a87-95fd-4a0b-ad05-b4a6ff98740f" providerId="ADAL" clId="{696C591C-6B64-482D-AD3D-0CFBCAB51D81}" dt="2023-03-10T20:33:09.739" v="147"/>
          <ac:spMkLst>
            <pc:docMk/>
            <pc:sldMk cId="1830997477" sldId="388"/>
            <ac:spMk id="65538" creationId="{00000000-0000-0000-0000-000000000000}"/>
          </ac:spMkLst>
        </pc:spChg>
        <pc:picChg chg="mod">
          <ac:chgData name="Molines, Karyn L." userId="2b517a87-95fd-4a0b-ad05-b4a6ff98740f" providerId="ADAL" clId="{696C591C-6B64-482D-AD3D-0CFBCAB51D81}" dt="2023-03-10T20:33:09.739" v="147"/>
          <ac:picMkLst>
            <pc:docMk/>
            <pc:sldMk cId="1830997477" sldId="388"/>
            <ac:picMk id="8" creationId="{00000000-0000-0000-0000-000000000000}"/>
          </ac:picMkLst>
        </pc:picChg>
      </pc:sldChg>
      <pc:sldChg chg="add">
        <pc:chgData name="Molines, Karyn L." userId="2b517a87-95fd-4a0b-ad05-b4a6ff98740f" providerId="ADAL" clId="{696C591C-6B64-482D-AD3D-0CFBCAB51D81}" dt="2023-03-10T20:42:26.201" v="307"/>
        <pc:sldMkLst>
          <pc:docMk/>
          <pc:sldMk cId="1613783214" sldId="391"/>
        </pc:sldMkLst>
        <pc:spChg chg="mod">
          <ac:chgData name="Molines, Karyn L." userId="2b517a87-95fd-4a0b-ad05-b4a6ff98740f" providerId="ADAL" clId="{696C591C-6B64-482D-AD3D-0CFBCAB51D81}" dt="2023-03-10T20:33:09.739" v="147"/>
          <ac:spMkLst>
            <pc:docMk/>
            <pc:sldMk cId="1613783214" sldId="391"/>
            <ac:spMk id="2" creationId="{00000000-0000-0000-0000-000000000000}"/>
          </ac:spMkLst>
        </pc:spChg>
        <pc:grpChg chg="mod">
          <ac:chgData name="Molines, Karyn L." userId="2b517a87-95fd-4a0b-ad05-b4a6ff98740f" providerId="ADAL" clId="{696C591C-6B64-482D-AD3D-0CFBCAB51D81}" dt="2023-03-10T20:33:09.739" v="147"/>
          <ac:grpSpMkLst>
            <pc:docMk/>
            <pc:sldMk cId="1613783214" sldId="391"/>
            <ac:grpSpMk id="5" creationId="{0C31CC89-3F2A-4CCC-A0BC-27D8A28F67BE}"/>
          </ac:grpSpMkLst>
        </pc:grpChg>
        <pc:picChg chg="mod">
          <ac:chgData name="Molines, Karyn L." userId="2b517a87-95fd-4a0b-ad05-b4a6ff98740f" providerId="ADAL" clId="{696C591C-6B64-482D-AD3D-0CFBCAB51D81}" dt="2023-03-10T20:33:09.739" v="147"/>
          <ac:picMkLst>
            <pc:docMk/>
            <pc:sldMk cId="1613783214" sldId="391"/>
            <ac:picMk id="67587" creationId="{00000000-0000-0000-0000-000000000000}"/>
          </ac:picMkLst>
        </pc:picChg>
        <pc:picChg chg="mod">
          <ac:chgData name="Molines, Karyn L." userId="2b517a87-95fd-4a0b-ad05-b4a6ff98740f" providerId="ADAL" clId="{696C591C-6B64-482D-AD3D-0CFBCAB51D81}" dt="2023-03-10T20:33:09.739" v="147"/>
          <ac:picMkLst>
            <pc:docMk/>
            <pc:sldMk cId="1613783214" sldId="391"/>
            <ac:picMk id="67589" creationId="{00000000-0000-0000-0000-000000000000}"/>
          </ac:picMkLst>
        </pc:picChg>
      </pc:sldChg>
      <pc:sldChg chg="modSp ord">
        <pc:chgData name="Molines, Karyn L." userId="2b517a87-95fd-4a0b-ad05-b4a6ff98740f" providerId="ADAL" clId="{696C591C-6B64-482D-AD3D-0CFBCAB51D81}" dt="2023-03-10T21:19:41.884" v="492" actId="1076"/>
        <pc:sldMkLst>
          <pc:docMk/>
          <pc:sldMk cId="107230258" sldId="401"/>
        </pc:sldMkLst>
        <pc:spChg chg="mod">
          <ac:chgData name="Molines, Karyn L." userId="2b517a87-95fd-4a0b-ad05-b4a6ff98740f" providerId="ADAL" clId="{696C591C-6B64-482D-AD3D-0CFBCAB51D81}" dt="2023-03-10T21:19:37.605" v="491" actId="14100"/>
          <ac:spMkLst>
            <pc:docMk/>
            <pc:sldMk cId="107230258" sldId="401"/>
            <ac:spMk id="2" creationId="{00000000-0000-0000-0000-000000000000}"/>
          </ac:spMkLst>
        </pc:spChg>
        <pc:spChg chg="mod">
          <ac:chgData name="Molines, Karyn L." userId="2b517a87-95fd-4a0b-ad05-b4a6ff98740f" providerId="ADAL" clId="{696C591C-6B64-482D-AD3D-0CFBCAB51D81}" dt="2023-03-10T20:33:09.739" v="147"/>
          <ac:spMkLst>
            <pc:docMk/>
            <pc:sldMk cId="107230258" sldId="401"/>
            <ac:spMk id="4" creationId="{00000000-0000-0000-0000-000000000000}"/>
          </ac:spMkLst>
        </pc:spChg>
        <pc:picChg chg="mod">
          <ac:chgData name="Molines, Karyn L." userId="2b517a87-95fd-4a0b-ad05-b4a6ff98740f" providerId="ADAL" clId="{696C591C-6B64-482D-AD3D-0CFBCAB51D81}" dt="2023-03-10T21:19:41.884" v="492" actId="1076"/>
          <ac:picMkLst>
            <pc:docMk/>
            <pc:sldMk cId="107230258" sldId="401"/>
            <ac:picMk id="5" creationId="{00000000-0000-0000-0000-000000000000}"/>
          </ac:picMkLst>
        </pc:picChg>
      </pc:sldChg>
      <pc:sldChg chg="modSp">
        <pc:chgData name="Molines, Karyn L." userId="2b517a87-95fd-4a0b-ad05-b4a6ff98740f" providerId="ADAL" clId="{696C591C-6B64-482D-AD3D-0CFBCAB51D81}" dt="2023-03-10T20:33:09.739" v="147"/>
        <pc:sldMkLst>
          <pc:docMk/>
          <pc:sldMk cId="587722650" sldId="402"/>
        </pc:sldMkLst>
        <pc:spChg chg="mod">
          <ac:chgData name="Molines, Karyn L." userId="2b517a87-95fd-4a0b-ad05-b4a6ff98740f" providerId="ADAL" clId="{696C591C-6B64-482D-AD3D-0CFBCAB51D81}" dt="2023-03-10T20:33:09.739" v="147"/>
          <ac:spMkLst>
            <pc:docMk/>
            <pc:sldMk cId="587722650" sldId="402"/>
            <ac:spMk id="2" creationId="{D7D0A117-85C1-4C4B-B0C2-54A2E4006130}"/>
          </ac:spMkLst>
        </pc:spChg>
        <pc:spChg chg="mod">
          <ac:chgData name="Molines, Karyn L." userId="2b517a87-95fd-4a0b-ad05-b4a6ff98740f" providerId="ADAL" clId="{696C591C-6B64-482D-AD3D-0CFBCAB51D81}" dt="2023-03-10T20:33:09.739" v="147"/>
          <ac:spMkLst>
            <pc:docMk/>
            <pc:sldMk cId="587722650" sldId="402"/>
            <ac:spMk id="7" creationId="{00000000-0000-0000-0000-000000000000}"/>
          </ac:spMkLst>
        </pc:spChg>
        <pc:spChg chg="mod">
          <ac:chgData name="Molines, Karyn L." userId="2b517a87-95fd-4a0b-ad05-b4a6ff98740f" providerId="ADAL" clId="{696C591C-6B64-482D-AD3D-0CFBCAB51D81}" dt="2023-03-10T20:33:09.739" v="147"/>
          <ac:spMkLst>
            <pc:docMk/>
            <pc:sldMk cId="587722650" sldId="402"/>
            <ac:spMk id="8" creationId="{00000000-0000-0000-0000-000000000000}"/>
          </ac:spMkLst>
        </pc:spChg>
        <pc:picChg chg="mod">
          <ac:chgData name="Molines, Karyn L." userId="2b517a87-95fd-4a0b-ad05-b4a6ff98740f" providerId="ADAL" clId="{696C591C-6B64-482D-AD3D-0CFBCAB51D81}" dt="2023-03-10T20:33:09.739" v="147"/>
          <ac:picMkLst>
            <pc:docMk/>
            <pc:sldMk cId="587722650" sldId="402"/>
            <ac:picMk id="43010" creationId="{00000000-0000-0000-0000-000000000000}"/>
          </ac:picMkLst>
        </pc:picChg>
      </pc:sldChg>
      <pc:sldChg chg="add ord">
        <pc:chgData name="Molines, Karyn L." userId="2b517a87-95fd-4a0b-ad05-b4a6ff98740f" providerId="ADAL" clId="{696C591C-6B64-482D-AD3D-0CFBCAB51D81}" dt="2023-03-10T20:45:55.340" v="323"/>
        <pc:sldMkLst>
          <pc:docMk/>
          <pc:sldMk cId="3979780364" sldId="404"/>
        </pc:sldMkLst>
        <pc:spChg chg="mod">
          <ac:chgData name="Molines, Karyn L." userId="2b517a87-95fd-4a0b-ad05-b4a6ff98740f" providerId="ADAL" clId="{696C591C-6B64-482D-AD3D-0CFBCAB51D81}" dt="2023-03-10T20:33:09.739" v="147"/>
          <ac:spMkLst>
            <pc:docMk/>
            <pc:sldMk cId="3979780364" sldId="404"/>
            <ac:spMk id="4" creationId="{00000000-0000-0000-0000-000000000000}"/>
          </ac:spMkLst>
        </pc:spChg>
        <pc:picChg chg="mod">
          <ac:chgData name="Molines, Karyn L." userId="2b517a87-95fd-4a0b-ad05-b4a6ff98740f" providerId="ADAL" clId="{696C591C-6B64-482D-AD3D-0CFBCAB51D81}" dt="2023-03-10T20:33:09.739" v="147"/>
          <ac:picMkLst>
            <pc:docMk/>
            <pc:sldMk cId="3979780364" sldId="404"/>
            <ac:picMk id="2" creationId="{00000000-0000-0000-0000-000000000000}"/>
          </ac:picMkLst>
        </pc:picChg>
        <pc:picChg chg="mod">
          <ac:chgData name="Molines, Karyn L." userId="2b517a87-95fd-4a0b-ad05-b4a6ff98740f" providerId="ADAL" clId="{696C591C-6B64-482D-AD3D-0CFBCAB51D81}" dt="2023-03-10T20:33:09.739" v="147"/>
          <ac:picMkLst>
            <pc:docMk/>
            <pc:sldMk cId="3979780364" sldId="404"/>
            <ac:picMk id="3" creationId="{00000000-0000-0000-0000-000000000000}"/>
          </ac:picMkLst>
        </pc:picChg>
        <pc:cxnChg chg="mod">
          <ac:chgData name="Molines, Karyn L." userId="2b517a87-95fd-4a0b-ad05-b4a6ff98740f" providerId="ADAL" clId="{696C591C-6B64-482D-AD3D-0CFBCAB51D81}" dt="2023-03-10T20:33:09.739" v="147"/>
          <ac:cxnSpMkLst>
            <pc:docMk/>
            <pc:sldMk cId="3979780364" sldId="404"/>
            <ac:cxnSpMk id="8" creationId="{00000000-0000-0000-0000-000000000000}"/>
          </ac:cxnSpMkLst>
        </pc:cxnChg>
        <pc:cxnChg chg="mod">
          <ac:chgData name="Molines, Karyn L." userId="2b517a87-95fd-4a0b-ad05-b4a6ff98740f" providerId="ADAL" clId="{696C591C-6B64-482D-AD3D-0CFBCAB51D81}" dt="2023-03-10T20:33:09.739" v="147"/>
          <ac:cxnSpMkLst>
            <pc:docMk/>
            <pc:sldMk cId="3979780364" sldId="404"/>
            <ac:cxnSpMk id="9" creationId="{00000000-0000-0000-0000-000000000000}"/>
          </ac:cxnSpMkLst>
        </pc:cxnChg>
      </pc:sldChg>
      <pc:sldChg chg="modSp ord">
        <pc:chgData name="Molines, Karyn L." userId="2b517a87-95fd-4a0b-ad05-b4a6ff98740f" providerId="ADAL" clId="{696C591C-6B64-482D-AD3D-0CFBCAB51D81}" dt="2023-03-10T20:44:49.150" v="316"/>
        <pc:sldMkLst>
          <pc:docMk/>
          <pc:sldMk cId="0" sldId="405"/>
        </pc:sldMkLst>
        <pc:spChg chg="mod">
          <ac:chgData name="Molines, Karyn L." userId="2b517a87-95fd-4a0b-ad05-b4a6ff98740f" providerId="ADAL" clId="{696C591C-6B64-482D-AD3D-0CFBCAB51D81}" dt="2023-03-10T20:33:09.739" v="147"/>
          <ac:spMkLst>
            <pc:docMk/>
            <pc:sldMk cId="0" sldId="405"/>
            <ac:spMk id="37891" creationId="{00000000-0000-0000-0000-000000000000}"/>
          </ac:spMkLst>
        </pc:spChg>
        <pc:picChg chg="mod">
          <ac:chgData name="Molines, Karyn L." userId="2b517a87-95fd-4a0b-ad05-b4a6ff98740f" providerId="ADAL" clId="{696C591C-6B64-482D-AD3D-0CFBCAB51D81}" dt="2023-03-10T20:33:09.739" v="147"/>
          <ac:picMkLst>
            <pc:docMk/>
            <pc:sldMk cId="0" sldId="405"/>
            <ac:picMk id="7" creationId="{72324029-5280-42FF-9E6E-0AE724CEBCD4}"/>
          </ac:picMkLst>
        </pc:picChg>
        <pc:picChg chg="mod">
          <ac:chgData name="Molines, Karyn L." userId="2b517a87-95fd-4a0b-ad05-b4a6ff98740f" providerId="ADAL" clId="{696C591C-6B64-482D-AD3D-0CFBCAB51D81}" dt="2023-03-10T20:33:09.739" v="147"/>
          <ac:picMkLst>
            <pc:docMk/>
            <pc:sldMk cId="0" sldId="405"/>
            <ac:picMk id="43010" creationId="{78BCC1B2-AF25-460E-9CCF-B220E9729C9B}"/>
          </ac:picMkLst>
        </pc:picChg>
      </pc:sldChg>
      <pc:sldChg chg="addSp delSp modSp add mod setBg delDesignElem">
        <pc:chgData name="Molines, Karyn L." userId="2b517a87-95fd-4a0b-ad05-b4a6ff98740f" providerId="ADAL" clId="{696C591C-6B64-482D-AD3D-0CFBCAB51D81}" dt="2023-03-10T20:51:31.374" v="392" actId="1076"/>
        <pc:sldMkLst>
          <pc:docMk/>
          <pc:sldMk cId="0" sldId="408"/>
        </pc:sldMkLst>
        <pc:spChg chg="add del mod">
          <ac:chgData name="Molines, Karyn L." userId="2b517a87-95fd-4a0b-ad05-b4a6ff98740f" providerId="ADAL" clId="{696C591C-6B64-482D-AD3D-0CFBCAB51D81}" dt="2023-03-10T20:48:36.375" v="352"/>
          <ac:spMkLst>
            <pc:docMk/>
            <pc:sldMk cId="0" sldId="408"/>
            <ac:spMk id="2" creationId="{C0AAF52D-74EF-4F41-A700-51E64C2C81F1}"/>
          </ac:spMkLst>
        </pc:spChg>
        <pc:spChg chg="mod">
          <ac:chgData name="Molines, Karyn L." userId="2b517a87-95fd-4a0b-ad05-b4a6ff98740f" providerId="ADAL" clId="{696C591C-6B64-482D-AD3D-0CFBCAB51D81}" dt="2023-03-10T20:51:27.568" v="391" actId="1076"/>
          <ac:spMkLst>
            <pc:docMk/>
            <pc:sldMk cId="0" sldId="408"/>
            <ac:spMk id="10242" creationId="{00000000-0000-0000-0000-000000000000}"/>
          </ac:spMkLst>
        </pc:spChg>
        <pc:spChg chg="add del mod">
          <ac:chgData name="Molines, Karyn L." userId="2b517a87-95fd-4a0b-ad05-b4a6ff98740f" providerId="ADAL" clId="{696C591C-6B64-482D-AD3D-0CFBCAB51D81}" dt="2023-03-10T20:51:31.374" v="392" actId="1076"/>
          <ac:spMkLst>
            <pc:docMk/>
            <pc:sldMk cId="0" sldId="408"/>
            <ac:spMk id="10243" creationId="{00000000-0000-0000-0000-000000000000}"/>
          </ac:spMkLst>
        </pc:spChg>
        <pc:spChg chg="del mod ord">
          <ac:chgData name="Molines, Karyn L." userId="2b517a87-95fd-4a0b-ad05-b4a6ff98740f" providerId="ADAL" clId="{696C591C-6B64-482D-AD3D-0CFBCAB51D81}" dt="2023-03-10T20:50:45.655" v="380" actId="478"/>
          <ac:spMkLst>
            <pc:docMk/>
            <pc:sldMk cId="0" sldId="408"/>
            <ac:spMk id="10244" creationId="{00000000-0000-0000-0000-000000000000}"/>
          </ac:spMkLst>
        </pc:spChg>
        <pc:spChg chg="add del">
          <ac:chgData name="Molines, Karyn L." userId="2b517a87-95fd-4a0b-ad05-b4a6ff98740f" providerId="ADAL" clId="{696C591C-6B64-482D-AD3D-0CFBCAB51D81}" dt="2023-03-10T19:38:22.631" v="86"/>
          <ac:spMkLst>
            <pc:docMk/>
            <pc:sldMk cId="0" sldId="408"/>
            <ac:spMk id="10259" creationId="{5AE8C830-95B3-4B62-9882-4301B7A9AEE9}"/>
          </ac:spMkLst>
        </pc:spChg>
        <pc:spChg chg="add del">
          <ac:chgData name="Molines, Karyn L." userId="2b517a87-95fd-4a0b-ad05-b4a6ff98740f" providerId="ADAL" clId="{696C591C-6B64-482D-AD3D-0CFBCAB51D81}" dt="2023-03-10T19:38:22.631" v="86"/>
          <ac:spMkLst>
            <pc:docMk/>
            <pc:sldMk cId="0" sldId="408"/>
            <ac:spMk id="10269" creationId="{713A6E1E-CBC2-4384-A35B-B259DC70ACD5}"/>
          </ac:spMkLst>
        </pc:spChg>
        <pc:grpChg chg="add del">
          <ac:chgData name="Molines, Karyn L." userId="2b517a87-95fd-4a0b-ad05-b4a6ff98740f" providerId="ADAL" clId="{696C591C-6B64-482D-AD3D-0CFBCAB51D81}" dt="2023-03-10T19:38:22.631" v="86"/>
          <ac:grpSpMkLst>
            <pc:docMk/>
            <pc:sldMk cId="0" sldId="408"/>
            <ac:grpSpMk id="10250" creationId="{98A1D0BB-B8F0-46D7-9453-2DC9E54FEC09}"/>
          </ac:grpSpMkLst>
        </pc:grpChg>
        <pc:grpChg chg="add del">
          <ac:chgData name="Molines, Karyn L." userId="2b517a87-95fd-4a0b-ad05-b4a6ff98740f" providerId="ADAL" clId="{696C591C-6B64-482D-AD3D-0CFBCAB51D81}" dt="2023-03-10T19:38:22.631" v="86"/>
          <ac:grpSpMkLst>
            <pc:docMk/>
            <pc:sldMk cId="0" sldId="408"/>
            <ac:grpSpMk id="10261" creationId="{C87953A2-6175-48B2-B244-D3B8CB261C41}"/>
          </ac:grpSpMkLst>
        </pc:grpChg>
        <pc:picChg chg="add mod">
          <ac:chgData name="Molines, Karyn L." userId="2b517a87-95fd-4a0b-ad05-b4a6ff98740f" providerId="ADAL" clId="{696C591C-6B64-482D-AD3D-0CFBCAB51D81}" dt="2023-03-10T20:51:19.946" v="390" actId="1076"/>
          <ac:picMkLst>
            <pc:docMk/>
            <pc:sldMk cId="0" sldId="408"/>
            <ac:picMk id="4" creationId="{E103F0D8-FE67-4D8D-8E0C-A7891ED5482F}"/>
          </ac:picMkLst>
        </pc:picChg>
        <pc:picChg chg="mod">
          <ac:chgData name="Molines, Karyn L." userId="2b517a87-95fd-4a0b-ad05-b4a6ff98740f" providerId="ADAL" clId="{696C591C-6B64-482D-AD3D-0CFBCAB51D81}" dt="2023-03-10T20:50:58.375" v="385" actId="1076"/>
          <ac:picMkLst>
            <pc:docMk/>
            <pc:sldMk cId="0" sldId="408"/>
            <ac:picMk id="10245" creationId="{00000000-0000-0000-0000-000000000000}"/>
          </ac:picMkLst>
        </pc:picChg>
      </pc:sldChg>
      <pc:sldChg chg="addSp delSp modSp add modNotesTx">
        <pc:chgData name="Molines, Karyn L." userId="2b517a87-95fd-4a0b-ad05-b4a6ff98740f" providerId="ADAL" clId="{696C591C-6B64-482D-AD3D-0CFBCAB51D81}" dt="2023-03-10T20:37:20.916" v="213" actId="6549"/>
        <pc:sldMkLst>
          <pc:docMk/>
          <pc:sldMk cId="2751422494" sldId="411"/>
        </pc:sldMkLst>
        <pc:spChg chg="del">
          <ac:chgData name="Molines, Karyn L." userId="2b517a87-95fd-4a0b-ad05-b4a6ff98740f" providerId="ADAL" clId="{696C591C-6B64-482D-AD3D-0CFBCAB51D81}" dt="2023-03-10T20:36:39.595" v="185"/>
          <ac:spMkLst>
            <pc:docMk/>
            <pc:sldMk cId="2751422494" sldId="411"/>
            <ac:spMk id="2" creationId="{DBC134EC-60B4-40CC-BBAC-E152412C24D9}"/>
          </ac:spMkLst>
        </pc:spChg>
        <pc:spChg chg="del">
          <ac:chgData name="Molines, Karyn L." userId="2b517a87-95fd-4a0b-ad05-b4a6ff98740f" providerId="ADAL" clId="{696C591C-6B64-482D-AD3D-0CFBCAB51D81}" dt="2023-03-10T20:36:39.595" v="185"/>
          <ac:spMkLst>
            <pc:docMk/>
            <pc:sldMk cId="2751422494" sldId="411"/>
            <ac:spMk id="3" creationId="{CD53A841-AACF-4544-A057-E3CE17214984}"/>
          </ac:spMkLst>
        </pc:spChg>
        <pc:spChg chg="del">
          <ac:chgData name="Molines, Karyn L." userId="2b517a87-95fd-4a0b-ad05-b4a6ff98740f" providerId="ADAL" clId="{696C591C-6B64-482D-AD3D-0CFBCAB51D81}" dt="2023-03-10T20:36:39.595" v="185"/>
          <ac:spMkLst>
            <pc:docMk/>
            <pc:sldMk cId="2751422494" sldId="411"/>
            <ac:spMk id="4" creationId="{092E70CC-96CA-4F0F-92E0-52D829F19AC2}"/>
          </ac:spMkLst>
        </pc:spChg>
        <pc:spChg chg="del">
          <ac:chgData name="Molines, Karyn L." userId="2b517a87-95fd-4a0b-ad05-b4a6ff98740f" providerId="ADAL" clId="{696C591C-6B64-482D-AD3D-0CFBCAB51D81}" dt="2023-03-10T20:36:39.595" v="185"/>
          <ac:spMkLst>
            <pc:docMk/>
            <pc:sldMk cId="2751422494" sldId="411"/>
            <ac:spMk id="5" creationId="{6B977300-8338-4217-9074-BF83A3944C2F}"/>
          </ac:spMkLst>
        </pc:spChg>
        <pc:spChg chg="del">
          <ac:chgData name="Molines, Karyn L." userId="2b517a87-95fd-4a0b-ad05-b4a6ff98740f" providerId="ADAL" clId="{696C591C-6B64-482D-AD3D-0CFBCAB51D81}" dt="2023-03-10T20:36:39.595" v="185"/>
          <ac:spMkLst>
            <pc:docMk/>
            <pc:sldMk cId="2751422494" sldId="411"/>
            <ac:spMk id="6" creationId="{2A6714FD-0CEB-412D-83C9-6B1B13A893C9}"/>
          </ac:spMkLst>
        </pc:spChg>
        <pc:spChg chg="add mod">
          <ac:chgData name="Molines, Karyn L." userId="2b517a87-95fd-4a0b-ad05-b4a6ff98740f" providerId="ADAL" clId="{696C591C-6B64-482D-AD3D-0CFBCAB51D81}" dt="2023-03-10T20:36:46.529" v="207" actId="20577"/>
          <ac:spMkLst>
            <pc:docMk/>
            <pc:sldMk cId="2751422494" sldId="411"/>
            <ac:spMk id="7" creationId="{DE5EFF3A-D9B6-4A07-8787-835FC7A18CF9}"/>
          </ac:spMkLst>
        </pc:spChg>
        <pc:spChg chg="add mod">
          <ac:chgData name="Molines, Karyn L." userId="2b517a87-95fd-4a0b-ad05-b4a6ff98740f" providerId="ADAL" clId="{696C591C-6B64-482D-AD3D-0CFBCAB51D81}" dt="2023-03-10T20:36:39.595" v="185"/>
          <ac:spMkLst>
            <pc:docMk/>
            <pc:sldMk cId="2751422494" sldId="411"/>
            <ac:spMk id="8" creationId="{B94F8EE2-D524-43EC-8760-0DEA2E771593}"/>
          </ac:spMkLst>
        </pc:spChg>
      </pc:sldChg>
      <pc:sldChg chg="modSp add">
        <pc:chgData name="Molines, Karyn L." userId="2b517a87-95fd-4a0b-ad05-b4a6ff98740f" providerId="ADAL" clId="{696C591C-6B64-482D-AD3D-0CFBCAB51D81}" dt="2023-03-10T20:38:19.893" v="263" actId="20577"/>
        <pc:sldMkLst>
          <pc:docMk/>
          <pc:sldMk cId="1629931266" sldId="414"/>
        </pc:sldMkLst>
        <pc:spChg chg="mod">
          <ac:chgData name="Molines, Karyn L." userId="2b517a87-95fd-4a0b-ad05-b4a6ff98740f" providerId="ADAL" clId="{696C591C-6B64-482D-AD3D-0CFBCAB51D81}" dt="2023-03-10T20:38:19.893" v="263" actId="20577"/>
          <ac:spMkLst>
            <pc:docMk/>
            <pc:sldMk cId="1629931266" sldId="414"/>
            <ac:spMk id="2" creationId="{074C46EF-6C7A-4EB3-8793-EB0CF77656AB}"/>
          </ac:spMkLst>
        </pc:spChg>
      </pc:sldChg>
      <pc:sldChg chg="modSp add">
        <pc:chgData name="Molines, Karyn L." userId="2b517a87-95fd-4a0b-ad05-b4a6ff98740f" providerId="ADAL" clId="{696C591C-6B64-482D-AD3D-0CFBCAB51D81}" dt="2023-03-10T20:40:18.405" v="296" actId="5793"/>
        <pc:sldMkLst>
          <pc:docMk/>
          <pc:sldMk cId="3821717465" sldId="415"/>
        </pc:sldMkLst>
        <pc:spChg chg="mod">
          <ac:chgData name="Molines, Karyn L." userId="2b517a87-95fd-4a0b-ad05-b4a6ff98740f" providerId="ADAL" clId="{696C591C-6B64-482D-AD3D-0CFBCAB51D81}" dt="2023-03-10T20:40:18.405" v="296" actId="5793"/>
          <ac:spMkLst>
            <pc:docMk/>
            <pc:sldMk cId="3821717465" sldId="415"/>
            <ac:spMk id="2" creationId="{1A4672DC-B7AC-42F5-9B4C-CB657BB6E1C0}"/>
          </ac:spMkLst>
        </pc:spChg>
      </pc:sldChg>
      <pc:sldChg chg="modSp add">
        <pc:chgData name="Molines, Karyn L." userId="2b517a87-95fd-4a0b-ad05-b4a6ff98740f" providerId="ADAL" clId="{696C591C-6B64-482D-AD3D-0CFBCAB51D81}" dt="2023-03-10T21:14:55.209" v="459" actId="20577"/>
        <pc:sldMkLst>
          <pc:docMk/>
          <pc:sldMk cId="2204850552" sldId="417"/>
        </pc:sldMkLst>
        <pc:spChg chg="mod">
          <ac:chgData name="Molines, Karyn L." userId="2b517a87-95fd-4a0b-ad05-b4a6ff98740f" providerId="ADAL" clId="{696C591C-6B64-482D-AD3D-0CFBCAB51D81}" dt="2023-03-10T21:14:55.209" v="459" actId="20577"/>
          <ac:spMkLst>
            <pc:docMk/>
            <pc:sldMk cId="2204850552" sldId="417"/>
            <ac:spMk id="2" creationId="{C0E0795B-E2F9-4500-A7FB-1F576DF0BE58}"/>
          </ac:spMkLst>
        </pc:spChg>
      </pc:sldChg>
      <pc:sldChg chg="addSp delSp modSp add">
        <pc:chgData name="Molines, Karyn L." userId="2b517a87-95fd-4a0b-ad05-b4a6ff98740f" providerId="ADAL" clId="{696C591C-6B64-482D-AD3D-0CFBCAB51D81}" dt="2023-03-10T21:29:58.931" v="536" actId="1076"/>
        <pc:sldMkLst>
          <pc:docMk/>
          <pc:sldMk cId="2889862330" sldId="422"/>
        </pc:sldMkLst>
        <pc:spChg chg="del">
          <ac:chgData name="Molines, Karyn L." userId="2b517a87-95fd-4a0b-ad05-b4a6ff98740f" providerId="ADAL" clId="{696C591C-6B64-482D-AD3D-0CFBCAB51D81}" dt="2023-03-10T21:29:36.770" v="530" actId="478"/>
          <ac:spMkLst>
            <pc:docMk/>
            <pc:sldMk cId="2889862330" sldId="422"/>
            <ac:spMk id="2" creationId="{9274396F-F5E8-45B5-B019-5DA33A4C969A}"/>
          </ac:spMkLst>
        </pc:spChg>
        <pc:spChg chg="del mod">
          <ac:chgData name="Molines, Karyn L." userId="2b517a87-95fd-4a0b-ad05-b4a6ff98740f" providerId="ADAL" clId="{696C591C-6B64-482D-AD3D-0CFBCAB51D81}" dt="2023-03-10T21:29:03.231" v="526" actId="931"/>
          <ac:spMkLst>
            <pc:docMk/>
            <pc:sldMk cId="2889862330" sldId="422"/>
            <ac:spMk id="3" creationId="{6F115F68-3EF5-4902-85DB-0D7E6C0BBB0D}"/>
          </ac:spMkLst>
        </pc:spChg>
        <pc:spChg chg="add del mod">
          <ac:chgData name="Molines, Karyn L." userId="2b517a87-95fd-4a0b-ad05-b4a6ff98740f" providerId="ADAL" clId="{696C591C-6B64-482D-AD3D-0CFBCAB51D81}" dt="2023-03-10T21:28:30.022" v="521" actId="931"/>
          <ac:spMkLst>
            <pc:docMk/>
            <pc:sldMk cId="2889862330" sldId="422"/>
            <ac:spMk id="5" creationId="{085C3779-4067-4068-AD91-0ACD232E55A7}"/>
          </ac:spMkLst>
        </pc:spChg>
        <pc:spChg chg="add mod">
          <ac:chgData name="Molines, Karyn L." userId="2b517a87-95fd-4a0b-ad05-b4a6ff98740f" providerId="ADAL" clId="{696C591C-6B64-482D-AD3D-0CFBCAB51D81}" dt="2023-03-10T21:29:22.716" v="529" actId="1076"/>
          <ac:spMkLst>
            <pc:docMk/>
            <pc:sldMk cId="2889862330" sldId="422"/>
            <ac:spMk id="8" creationId="{3D20784C-2A28-46A0-B149-58404900D545}"/>
          </ac:spMkLst>
        </pc:spChg>
        <pc:spChg chg="add del mod">
          <ac:chgData name="Molines, Karyn L." userId="2b517a87-95fd-4a0b-ad05-b4a6ff98740f" providerId="ADAL" clId="{696C591C-6B64-482D-AD3D-0CFBCAB51D81}" dt="2023-03-10T21:29:44.573" v="531"/>
          <ac:spMkLst>
            <pc:docMk/>
            <pc:sldMk cId="2889862330" sldId="422"/>
            <ac:spMk id="12" creationId="{CE26AE06-B3C6-4D9B-9DC2-B2155E87050B}"/>
          </ac:spMkLst>
        </pc:spChg>
        <pc:picChg chg="del">
          <ac:chgData name="Molines, Karyn L." userId="2b517a87-95fd-4a0b-ad05-b4a6ff98740f" providerId="ADAL" clId="{696C591C-6B64-482D-AD3D-0CFBCAB51D81}" dt="2023-03-10T21:20:38.736" v="499" actId="478"/>
          <ac:picMkLst>
            <pc:docMk/>
            <pc:sldMk cId="2889862330" sldId="422"/>
            <ac:picMk id="4" creationId="{D5D57951-E20B-4D26-B9E3-85F269C2B33E}"/>
          </ac:picMkLst>
        </pc:picChg>
        <pc:picChg chg="add mod">
          <ac:chgData name="Molines, Karyn L." userId="2b517a87-95fd-4a0b-ad05-b4a6ff98740f" providerId="ADAL" clId="{696C591C-6B64-482D-AD3D-0CFBCAB51D81}" dt="2023-03-10T21:29:58.931" v="536" actId="1076"/>
          <ac:picMkLst>
            <pc:docMk/>
            <pc:sldMk cId="2889862330" sldId="422"/>
            <ac:picMk id="7" creationId="{0627EC45-EFA2-412F-A447-2AD3F47D33E6}"/>
          </ac:picMkLst>
        </pc:picChg>
        <pc:picChg chg="add mod">
          <ac:chgData name="Molines, Karyn L." userId="2b517a87-95fd-4a0b-ad05-b4a6ff98740f" providerId="ADAL" clId="{696C591C-6B64-482D-AD3D-0CFBCAB51D81}" dt="2023-03-10T21:29:49.595" v="533" actId="14100"/>
          <ac:picMkLst>
            <pc:docMk/>
            <pc:sldMk cId="2889862330" sldId="422"/>
            <ac:picMk id="10" creationId="{DBF15D93-E0CB-4C0C-87FA-D164E9AABC85}"/>
          </ac:picMkLst>
        </pc:picChg>
      </pc:sldChg>
      <pc:sldChg chg="addSp delSp modSp add mod setBg">
        <pc:chgData name="Molines, Karyn L." userId="2b517a87-95fd-4a0b-ad05-b4a6ff98740f" providerId="ADAL" clId="{696C591C-6B64-482D-AD3D-0CFBCAB51D81}" dt="2023-03-10T21:23:57.975" v="505" actId="26606"/>
        <pc:sldMkLst>
          <pc:docMk/>
          <pc:sldMk cId="4020530236" sldId="423"/>
        </pc:sldMkLst>
        <pc:spChg chg="mod">
          <ac:chgData name="Molines, Karyn L." userId="2b517a87-95fd-4a0b-ad05-b4a6ff98740f" providerId="ADAL" clId="{696C591C-6B64-482D-AD3D-0CFBCAB51D81}" dt="2023-03-10T21:23:57.975" v="505" actId="26606"/>
          <ac:spMkLst>
            <pc:docMk/>
            <pc:sldMk cId="4020530236" sldId="423"/>
            <ac:spMk id="2" creationId="{74AFB376-575E-4F07-8490-C8101155CB55}"/>
          </ac:spMkLst>
        </pc:spChg>
        <pc:spChg chg="del">
          <ac:chgData name="Molines, Karyn L." userId="2b517a87-95fd-4a0b-ad05-b4a6ff98740f" providerId="ADAL" clId="{696C591C-6B64-482D-AD3D-0CFBCAB51D81}" dt="2023-03-10T21:23:21.813" v="502"/>
          <ac:spMkLst>
            <pc:docMk/>
            <pc:sldMk cId="4020530236" sldId="423"/>
            <ac:spMk id="3" creationId="{6DEB800F-74C0-4DD0-9836-AD6F15782D3A}"/>
          </ac:spMkLst>
        </pc:spChg>
        <pc:spChg chg="add">
          <ac:chgData name="Molines, Karyn L." userId="2b517a87-95fd-4a0b-ad05-b4a6ff98740f" providerId="ADAL" clId="{696C591C-6B64-482D-AD3D-0CFBCAB51D81}" dt="2023-03-10T21:23:57.975" v="505" actId="26606"/>
          <ac:spMkLst>
            <pc:docMk/>
            <pc:sldMk cId="4020530236" sldId="423"/>
            <ac:spMk id="9" creationId="{00F56559-2B6D-098A-BBCF-76A9D1E7645C}"/>
          </ac:spMkLst>
        </pc:spChg>
        <pc:spChg chg="add del">
          <ac:chgData name="Molines, Karyn L." userId="2b517a87-95fd-4a0b-ad05-b4a6ff98740f" providerId="ADAL" clId="{696C591C-6B64-482D-AD3D-0CFBCAB51D81}" dt="2023-03-10T21:23:57.792" v="504" actId="26606"/>
          <ac:spMkLst>
            <pc:docMk/>
            <pc:sldMk cId="4020530236" sldId="423"/>
            <ac:spMk id="10" creationId="{C43A114B-CAF8-402E-A898-DEE2C2022EBD}"/>
          </ac:spMkLst>
        </pc:spChg>
        <pc:spChg chg="add del">
          <ac:chgData name="Molines, Karyn L." userId="2b517a87-95fd-4a0b-ad05-b4a6ff98740f" providerId="ADAL" clId="{696C591C-6B64-482D-AD3D-0CFBCAB51D81}" dt="2023-03-10T21:23:57.792" v="504" actId="26606"/>
          <ac:spMkLst>
            <pc:docMk/>
            <pc:sldMk cId="4020530236" sldId="423"/>
            <ac:spMk id="12" creationId="{64E68BB1-DCF6-49AB-8FF1-7E68DCBCD111}"/>
          </ac:spMkLst>
        </pc:spChg>
        <pc:spChg chg="add del">
          <ac:chgData name="Molines, Karyn L." userId="2b517a87-95fd-4a0b-ad05-b4a6ff98740f" providerId="ADAL" clId="{696C591C-6B64-482D-AD3D-0CFBCAB51D81}" dt="2023-03-10T21:23:57.792" v="504" actId="26606"/>
          <ac:spMkLst>
            <pc:docMk/>
            <pc:sldMk cId="4020530236" sldId="423"/>
            <ac:spMk id="14" creationId="{DA9B8539-604B-420E-BA1B-0A2E64CD7C72}"/>
          </ac:spMkLst>
        </pc:spChg>
        <pc:spChg chg="add del">
          <ac:chgData name="Molines, Karyn L." userId="2b517a87-95fd-4a0b-ad05-b4a6ff98740f" providerId="ADAL" clId="{696C591C-6B64-482D-AD3D-0CFBCAB51D81}" dt="2023-03-10T21:23:57.792" v="504" actId="26606"/>
          <ac:spMkLst>
            <pc:docMk/>
            <pc:sldMk cId="4020530236" sldId="423"/>
            <ac:spMk id="16" creationId="{7236CAA2-54C3-4136-B0CC-6837B14D8143}"/>
          </ac:spMkLst>
        </pc:spChg>
        <pc:spChg chg="add del">
          <ac:chgData name="Molines, Karyn L." userId="2b517a87-95fd-4a0b-ad05-b4a6ff98740f" providerId="ADAL" clId="{696C591C-6B64-482D-AD3D-0CFBCAB51D81}" dt="2023-03-10T21:23:57.792" v="504" actId="26606"/>
          <ac:spMkLst>
            <pc:docMk/>
            <pc:sldMk cId="4020530236" sldId="423"/>
            <ac:spMk id="18" creationId="{40F86E67-9E86-453F-92BC-648189829C2F}"/>
          </ac:spMkLst>
        </pc:spChg>
        <pc:spChg chg="add del">
          <ac:chgData name="Molines, Karyn L." userId="2b517a87-95fd-4a0b-ad05-b4a6ff98740f" providerId="ADAL" clId="{696C591C-6B64-482D-AD3D-0CFBCAB51D81}" dt="2023-03-10T21:23:57.792" v="504" actId="26606"/>
          <ac:spMkLst>
            <pc:docMk/>
            <pc:sldMk cId="4020530236" sldId="423"/>
            <ac:spMk id="20" creationId="{F73C5439-21D4-46F3-9CF4-FF1CE786FF15}"/>
          </ac:spMkLst>
        </pc:spChg>
        <pc:spChg chg="add">
          <ac:chgData name="Molines, Karyn L." userId="2b517a87-95fd-4a0b-ad05-b4a6ff98740f" providerId="ADAL" clId="{696C591C-6B64-482D-AD3D-0CFBCAB51D81}" dt="2023-03-10T21:23:57.975" v="505" actId="26606"/>
          <ac:spMkLst>
            <pc:docMk/>
            <pc:sldMk cId="4020530236" sldId="423"/>
            <ac:spMk id="26" creationId="{713A6E1E-CBC2-4384-A35B-B259DC70ACD5}"/>
          </ac:spMkLst>
        </pc:spChg>
        <pc:grpChg chg="add">
          <ac:chgData name="Molines, Karyn L." userId="2b517a87-95fd-4a0b-ad05-b4a6ff98740f" providerId="ADAL" clId="{696C591C-6B64-482D-AD3D-0CFBCAB51D81}" dt="2023-03-10T21:23:57.975" v="505" actId="26606"/>
          <ac:grpSpMkLst>
            <pc:docMk/>
            <pc:sldMk cId="4020530236" sldId="423"/>
            <ac:grpSpMk id="22" creationId="{C87953A2-6175-48B2-B244-D3B8CB261C41}"/>
          </ac:grpSpMkLst>
        </pc:grpChg>
        <pc:picChg chg="add mod">
          <ac:chgData name="Molines, Karyn L." userId="2b517a87-95fd-4a0b-ad05-b4a6ff98740f" providerId="ADAL" clId="{696C591C-6B64-482D-AD3D-0CFBCAB51D81}" dt="2023-03-10T21:23:57.975" v="505" actId="26606"/>
          <ac:picMkLst>
            <pc:docMk/>
            <pc:sldMk cId="4020530236" sldId="423"/>
            <ac:picMk id="5" creationId="{5CDC7388-BA11-45C9-800A-8F2224348E2E}"/>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diagrams/_rels/data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image" Target="../media/image15.jpeg"/><Relationship Id="rId6" Type="http://schemas.openxmlformats.org/officeDocument/2006/relationships/hyperlink" Target="http://www.batsrule.info/2016/06/megabats-flying-foxes-fruit-bats.html" TargetMode="External"/><Relationship Id="rId5" Type="http://schemas.openxmlformats.org/officeDocument/2006/relationships/image" Target="../media/image19.jpeg"/><Relationship Id="rId4"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image" Target="../media/image11.jpeg"/><Relationship Id="rId5" Type="http://schemas.openxmlformats.org/officeDocument/2006/relationships/image" Target="../media/image14.jpeg"/><Relationship Id="rId4"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image" Target="../media/image16.jpeg"/><Relationship Id="rId6" Type="http://schemas.openxmlformats.org/officeDocument/2006/relationships/hyperlink" Target="http://www.batsrule.info/2016/06/megabats-flying-foxes-fruit-bats.html" TargetMode="External"/><Relationship Id="rId5" Type="http://schemas.openxmlformats.org/officeDocument/2006/relationships/image" Target="../media/image19.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4F838-0A92-41FC-A3E4-DA540E6ED98D}" type="doc">
      <dgm:prSet loTypeId="urn:microsoft.com/office/officeart/2009/3/layout/SpiralPicture" loCatId="picture" qsTypeId="urn:microsoft.com/office/officeart/2005/8/quickstyle/simple1" qsCatId="simple" csTypeId="urn:microsoft.com/office/officeart/2005/8/colors/accent1_2" csCatId="accent1" phldr="1"/>
      <dgm:spPr/>
      <dgm:t>
        <a:bodyPr/>
        <a:lstStyle/>
        <a:p>
          <a:endParaRPr lang="en-US"/>
        </a:p>
      </dgm:t>
    </dgm:pt>
    <dgm:pt modelId="{06EC27E0-165C-47AA-B4B4-870CDF407A19}">
      <dgm:prSet/>
      <dgm:spPr/>
      <dgm:t>
        <a:bodyPr/>
        <a:lstStyle/>
        <a:p>
          <a:endParaRPr lang="en-US"/>
        </a:p>
      </dgm:t>
    </dgm:pt>
    <dgm:pt modelId="{462383C6-460C-48DC-A65E-7153C0FC9E1A}" type="parTrans" cxnId="{9979E89B-F32F-47A5-ABC3-8C5EC321FAFB}">
      <dgm:prSet/>
      <dgm:spPr/>
      <dgm:t>
        <a:bodyPr/>
        <a:lstStyle/>
        <a:p>
          <a:endParaRPr lang="en-US"/>
        </a:p>
      </dgm:t>
    </dgm:pt>
    <dgm:pt modelId="{81CDBC80-C1F4-4520-91B6-5D2FF384D0D0}" type="sibTrans" cxnId="{9979E89B-F32F-47A5-ABC3-8C5EC321FAF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03281067-8E59-4E45-9CCE-21D0EC795DAA}">
      <dgm:prSet/>
      <dgm:spPr/>
      <dgm:t>
        <a:bodyPr/>
        <a:lstStyle/>
        <a:p>
          <a:endParaRPr lang="en-US" dirty="0"/>
        </a:p>
      </dgm:t>
    </dgm:pt>
    <dgm:pt modelId="{0F1EB6A7-5E09-4AF9-8F68-57F8D9F845FC}" type="parTrans" cxnId="{99DF6865-9B13-458D-87D6-2536CF23904B}">
      <dgm:prSet/>
      <dgm:spPr/>
      <dgm:t>
        <a:bodyPr/>
        <a:lstStyle/>
        <a:p>
          <a:endParaRPr lang="en-US"/>
        </a:p>
      </dgm:t>
    </dgm:pt>
    <dgm:pt modelId="{137EB465-57F2-4285-AA79-274B214F0525}" type="sibTrans" cxnId="{99DF6865-9B13-458D-87D6-2536CF23904B}">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40DC74F3-3CBC-49B9-8B73-B5F93D6BEE43}">
      <dgm:prSet/>
      <dgm:spPr/>
      <dgm:t>
        <a:bodyPr/>
        <a:lstStyle/>
        <a:p>
          <a:endParaRPr lang="en-US"/>
        </a:p>
      </dgm:t>
    </dgm:pt>
    <dgm:pt modelId="{FD258916-72C8-4B58-AF69-B7B06476EE30}" type="sibTrans" cxnId="{4DC1E5AF-C899-45D8-8411-81C8456DC1C4}">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80F5279B-42D2-453B-8CC3-EA63E301E0CC}" type="parTrans" cxnId="{4DC1E5AF-C899-45D8-8411-81C8456DC1C4}">
      <dgm:prSet/>
      <dgm:spPr/>
      <dgm:t>
        <a:bodyPr/>
        <a:lstStyle/>
        <a:p>
          <a:endParaRPr lang="en-US"/>
        </a:p>
      </dgm:t>
    </dgm:pt>
    <dgm:pt modelId="{AF22069E-345F-450E-A8D6-D6BC7EE93D88}">
      <dgm:prSet/>
      <dgm:spPr/>
      <dgm:t>
        <a:bodyPr/>
        <a:lstStyle/>
        <a:p>
          <a:endParaRPr lang="en-US"/>
        </a:p>
      </dgm:t>
    </dgm:pt>
    <dgm:pt modelId="{ED7E2E4C-49BC-47B0-8471-900A2CC961C7}" type="sibTrans" cxnId="{1428CBA7-89F3-4931-80C8-248C44C360C2}">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D3C87F69-495E-4958-9512-2C9180FFA2BA}" type="parTrans" cxnId="{1428CBA7-89F3-4931-80C8-248C44C360C2}">
      <dgm:prSet/>
      <dgm:spPr/>
      <dgm:t>
        <a:bodyPr/>
        <a:lstStyle/>
        <a:p>
          <a:endParaRPr lang="en-US"/>
        </a:p>
      </dgm:t>
    </dgm:pt>
    <dgm:pt modelId="{6C1819CB-8523-4AA0-B346-C655C52ED799}">
      <dgm:prSet/>
      <dgm:spPr/>
      <dgm:t>
        <a:bodyPr/>
        <a:lstStyle/>
        <a:p>
          <a:endParaRPr lang="en-US"/>
        </a:p>
      </dgm:t>
    </dgm:pt>
    <dgm:pt modelId="{90D1D41F-6302-42E5-80E3-3B4535FD8ADE}" type="sibTrans" cxnId="{B1897D38-AA40-4EC2-930E-CA0CB0156998}">
      <dgm:prSet/>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3090" t="-3889" r="-3090" b="-46999"/>
          </a:stretch>
        </a:blipFill>
      </dgm:spPr>
      <dgm:t>
        <a:bodyPr/>
        <a:lstStyle/>
        <a:p>
          <a:endParaRPr lang="en-US"/>
        </a:p>
      </dgm:t>
    </dgm:pt>
    <dgm:pt modelId="{F2B9FE0A-6B98-4234-8810-B08F1E9DC4CF}" type="parTrans" cxnId="{B1897D38-AA40-4EC2-930E-CA0CB0156998}">
      <dgm:prSet/>
      <dgm:spPr/>
      <dgm:t>
        <a:bodyPr/>
        <a:lstStyle/>
        <a:p>
          <a:endParaRPr lang="en-US"/>
        </a:p>
      </dgm:t>
    </dgm:pt>
    <dgm:pt modelId="{C13606D9-229D-4A9E-BC79-826273559509}" type="pres">
      <dgm:prSet presAssocID="{2714F838-0A92-41FC-A3E4-DA540E6ED98D}" presName="Name0" presStyleCnt="0">
        <dgm:presLayoutVars>
          <dgm:chMax val="5"/>
          <dgm:dir/>
        </dgm:presLayoutVars>
      </dgm:prSet>
      <dgm:spPr/>
    </dgm:pt>
    <dgm:pt modelId="{32F8281A-E430-4012-82BB-B1865C91C04A}" type="pres">
      <dgm:prSet presAssocID="{2714F838-0A92-41FC-A3E4-DA540E6ED98D}" presName="picts" presStyleCnt="0"/>
      <dgm:spPr/>
    </dgm:pt>
    <dgm:pt modelId="{2E9B7599-3F9F-440B-819F-004A97BCFB4B}" type="pres">
      <dgm:prSet presAssocID="{2714F838-0A92-41FC-A3E4-DA540E6ED98D}" presName="space1" presStyleCnt="0"/>
      <dgm:spPr/>
    </dgm:pt>
    <dgm:pt modelId="{B2A7896C-E77B-4416-841D-FC3329FF00F7}" type="pres">
      <dgm:prSet presAssocID="{2714F838-0A92-41FC-A3E4-DA540E6ED98D}" presName="space2" presStyleCnt="0"/>
      <dgm:spPr/>
    </dgm:pt>
    <dgm:pt modelId="{641B2BA7-8125-4171-9D7B-1E8A260C97BB}" type="pres">
      <dgm:prSet presAssocID="{137EB465-57F2-4285-AA79-274B214F0525}" presName="pictA1" presStyleCnt="0"/>
      <dgm:spPr/>
    </dgm:pt>
    <dgm:pt modelId="{7CB10037-8F6B-4B45-9981-E8195ACBED5C}" type="pres">
      <dgm:prSet presAssocID="{137EB465-57F2-4285-AA79-274B214F0525}" presName="imageRepeatNode" presStyleLbl="alignNode1" presStyleIdx="0" presStyleCnt="5"/>
      <dgm:spPr/>
    </dgm:pt>
    <dgm:pt modelId="{F1D224BF-AA05-4D90-8E62-4E56C7981F4C}" type="pres">
      <dgm:prSet presAssocID="{137EB465-57F2-4285-AA79-274B214F0525}" presName="oneDotPict" presStyleCnt="0"/>
      <dgm:spPr/>
    </dgm:pt>
    <dgm:pt modelId="{5B79A167-E938-4574-B552-8BB1DA0E2B54}" type="pres">
      <dgm:prSet presAssocID="{137EB465-57F2-4285-AA79-274B214F0525}" presName="dotPict_11" presStyleLbl="solidFgAcc1" presStyleIdx="0" presStyleCnt="30"/>
      <dgm:spPr/>
    </dgm:pt>
    <dgm:pt modelId="{DA7D99CA-A1C8-4172-B12A-6AFE05A4A291}" type="pres">
      <dgm:prSet presAssocID="{FD258916-72C8-4B58-AF69-B7B06476EE30}" presName="pictA2" presStyleCnt="0"/>
      <dgm:spPr/>
    </dgm:pt>
    <dgm:pt modelId="{2E8D571E-7167-4262-839C-9EBD886B6D14}" type="pres">
      <dgm:prSet presAssocID="{FD258916-72C8-4B58-AF69-B7B06476EE30}" presName="imageRepeatNode" presStyleLbl="alignNode1" presStyleIdx="1" presStyleCnt="5"/>
      <dgm:spPr/>
    </dgm:pt>
    <dgm:pt modelId="{9F1CD605-FC30-45B6-A618-6B7C86D86495}" type="pres">
      <dgm:prSet presAssocID="{FD258916-72C8-4B58-AF69-B7B06476EE30}" presName="twoDotsPict" presStyleCnt="0"/>
      <dgm:spPr/>
    </dgm:pt>
    <dgm:pt modelId="{C68923A6-8687-4E13-B4E6-9826D5465136}" type="pres">
      <dgm:prSet presAssocID="{FD258916-72C8-4B58-AF69-B7B06476EE30}" presName="dotPict_21" presStyleLbl="solidFgAcc1" presStyleIdx="1" presStyleCnt="30"/>
      <dgm:spPr>
        <a:xfrm>
          <a:off x="5003828" y="1867286"/>
          <a:ext cx="54874" cy="54874"/>
        </a:xfrm>
        <a:prstGeom prst="ellipse">
          <a:avLst/>
        </a:prstGeom>
        <a:noFill/>
        <a:ln w="19050" cap="rnd" cmpd="sng" algn="ctr">
          <a:noFill/>
          <a:prstDash val="solid"/>
        </a:ln>
        <a:effectLst/>
      </dgm:spPr>
    </dgm:pt>
    <dgm:pt modelId="{2D9057A8-C6C1-4B35-829C-A7B83C760634}" type="pres">
      <dgm:prSet presAssocID="{FD258916-72C8-4B58-AF69-B7B06476EE30}" presName="dotPict_22" presStyleLbl="solidFgAcc1" presStyleIdx="2" presStyleCnt="30"/>
      <dgm:spPr>
        <a:noFill/>
        <a:ln>
          <a:noFill/>
        </a:ln>
      </dgm:spPr>
    </dgm:pt>
    <dgm:pt modelId="{6E0A93F4-0A98-4DFD-857E-8B87E97687EA}" type="pres">
      <dgm:prSet presAssocID="{81CDBC80-C1F4-4520-91B6-5D2FF384D0D0}" presName="pictA3" presStyleCnt="0"/>
      <dgm:spPr/>
    </dgm:pt>
    <dgm:pt modelId="{66829999-4ADA-4664-B362-ABFC31CDAC0E}" type="pres">
      <dgm:prSet presAssocID="{81CDBC80-C1F4-4520-91B6-5D2FF384D0D0}" presName="imageRepeatNode" presStyleLbl="alignNode1" presStyleIdx="2" presStyleCnt="5" custAng="5400000"/>
      <dgm:spPr/>
    </dgm:pt>
    <dgm:pt modelId="{6A7AFEF7-8CA0-40F7-A090-62449537BBC3}" type="pres">
      <dgm:prSet presAssocID="{81CDBC80-C1F4-4520-91B6-5D2FF384D0D0}" presName="threeDotsPict" presStyleCnt="0"/>
      <dgm:spPr/>
    </dgm:pt>
    <dgm:pt modelId="{53F490A1-E50C-4CCE-8D48-3E50EC853CCE}" type="pres">
      <dgm:prSet presAssocID="{81CDBC80-C1F4-4520-91B6-5D2FF384D0D0}" presName="dotPict_31" presStyleLbl="solidFgAcc1" presStyleIdx="3" presStyleCnt="30"/>
      <dgm:spPr>
        <a:noFill/>
        <a:ln>
          <a:noFill/>
        </a:ln>
      </dgm:spPr>
    </dgm:pt>
    <dgm:pt modelId="{A797D00A-313A-4A73-8B68-5003696F6FAF}" type="pres">
      <dgm:prSet presAssocID="{81CDBC80-C1F4-4520-91B6-5D2FF384D0D0}" presName="dotPict_32" presStyleLbl="solidFgAcc1" presStyleIdx="4" presStyleCnt="30"/>
      <dgm:spPr>
        <a:noFill/>
        <a:ln>
          <a:noFill/>
        </a:ln>
      </dgm:spPr>
    </dgm:pt>
    <dgm:pt modelId="{D87B7DC2-5882-44C2-A95B-230E37BDDE8E}" type="pres">
      <dgm:prSet presAssocID="{81CDBC80-C1F4-4520-91B6-5D2FF384D0D0}" presName="dotPict_33" presStyleLbl="solidFgAcc1" presStyleIdx="5" presStyleCnt="30"/>
      <dgm:spPr>
        <a:noFill/>
        <a:ln>
          <a:noFill/>
        </a:ln>
      </dgm:spPr>
    </dgm:pt>
    <dgm:pt modelId="{9805C17C-BB4F-4D59-AF4F-79B5B1FEFBDE}" type="pres">
      <dgm:prSet presAssocID="{ED7E2E4C-49BC-47B0-8471-900A2CC961C7}" presName="pictA4" presStyleCnt="0"/>
      <dgm:spPr/>
    </dgm:pt>
    <dgm:pt modelId="{8775267A-413A-49FD-884B-93BBB7026282}" type="pres">
      <dgm:prSet presAssocID="{ED7E2E4C-49BC-47B0-8471-900A2CC961C7}" presName="imageRepeatNode" presStyleLbl="alignNode1" presStyleIdx="3" presStyleCnt="5"/>
      <dgm:spPr/>
    </dgm:pt>
    <dgm:pt modelId="{418B8B7E-886B-425A-BF8A-EFBD41B796AD}" type="pres">
      <dgm:prSet presAssocID="{ED7E2E4C-49BC-47B0-8471-900A2CC961C7}" presName="fourDotsPict" presStyleCnt="0"/>
      <dgm:spPr/>
    </dgm:pt>
    <dgm:pt modelId="{3F20C4EA-D39A-4BFD-9D12-04A0C7422AA6}" type="pres">
      <dgm:prSet presAssocID="{ED7E2E4C-49BC-47B0-8471-900A2CC961C7}" presName="dotPict_41" presStyleLbl="solidFgAcc1" presStyleIdx="6" presStyleCnt="30"/>
      <dgm:spPr>
        <a:noFill/>
        <a:ln>
          <a:noFill/>
        </a:ln>
      </dgm:spPr>
    </dgm:pt>
    <dgm:pt modelId="{6BA65F8B-2056-4FA1-9DE0-F5DA0F31C448}" type="pres">
      <dgm:prSet presAssocID="{ED7E2E4C-49BC-47B0-8471-900A2CC961C7}" presName="dotPict_42" presStyleLbl="solidFgAcc1" presStyleIdx="7" presStyleCnt="30"/>
      <dgm:spPr>
        <a:noFill/>
        <a:ln>
          <a:noFill/>
        </a:ln>
      </dgm:spPr>
    </dgm:pt>
    <dgm:pt modelId="{A800E4F4-DD5F-4546-A5B2-D21F67A12676}" type="pres">
      <dgm:prSet presAssocID="{ED7E2E4C-49BC-47B0-8471-900A2CC961C7}" presName="dotPict_43" presStyleLbl="solidFgAcc1" presStyleIdx="8" presStyleCnt="30"/>
      <dgm:spPr>
        <a:noFill/>
        <a:ln>
          <a:noFill/>
        </a:ln>
      </dgm:spPr>
    </dgm:pt>
    <dgm:pt modelId="{46EA41F1-A45F-46A8-894A-4E1742EC921B}" type="pres">
      <dgm:prSet presAssocID="{ED7E2E4C-49BC-47B0-8471-900A2CC961C7}" presName="dotPict_44" presStyleLbl="solidFgAcc1" presStyleIdx="9" presStyleCnt="30"/>
      <dgm:spPr>
        <a:noFill/>
        <a:ln>
          <a:noFill/>
        </a:ln>
      </dgm:spPr>
    </dgm:pt>
    <dgm:pt modelId="{99AD1099-68AF-4771-BA43-EF75CF366752}" type="pres">
      <dgm:prSet presAssocID="{90D1D41F-6302-42E5-80E3-3B4535FD8ADE}" presName="pictA5" presStyleCnt="0"/>
      <dgm:spPr/>
    </dgm:pt>
    <dgm:pt modelId="{30EC39E8-8556-4AAE-88D5-4D3A6A633352}" type="pres">
      <dgm:prSet presAssocID="{90D1D41F-6302-42E5-80E3-3B4535FD8ADE}" presName="imageRepeatNode" presStyleLbl="alignNode1" presStyleIdx="4" presStyleCnt="5"/>
      <dgm:spPr/>
    </dgm:pt>
    <dgm:pt modelId="{A59DFE38-D72B-47A6-9B54-F4C3B680F8B3}" type="pres">
      <dgm:prSet presAssocID="{90D1D41F-6302-42E5-80E3-3B4535FD8ADE}" presName="fiveDotsPict" presStyleCnt="0"/>
      <dgm:spPr/>
    </dgm:pt>
    <dgm:pt modelId="{9E0A00B7-91C2-4FA8-BE08-63D17A5E7794}" type="pres">
      <dgm:prSet presAssocID="{90D1D41F-6302-42E5-80E3-3B4535FD8ADE}" presName="dotPict_51" presStyleLbl="solidFgAcc1" presStyleIdx="10" presStyleCnt="30" custLinFactX="-368084" custLinFactNeighborX="-400000"/>
      <dgm:spPr>
        <a:noFill/>
        <a:ln>
          <a:noFill/>
        </a:ln>
      </dgm:spPr>
    </dgm:pt>
    <dgm:pt modelId="{F8A345E8-80ED-404F-BC16-6B6227BA1857}" type="pres">
      <dgm:prSet presAssocID="{90D1D41F-6302-42E5-80E3-3B4535FD8ADE}" presName="dotPict_52" presStyleLbl="solidFgAcc1" presStyleIdx="11" presStyleCnt="30" custLinFactX="-368084" custLinFactNeighborX="-400000"/>
      <dgm:spPr>
        <a:noFill/>
        <a:ln>
          <a:noFill/>
        </a:ln>
      </dgm:spPr>
    </dgm:pt>
    <dgm:pt modelId="{17448694-A0B0-4751-81D2-204D4F44E079}" type="pres">
      <dgm:prSet presAssocID="{90D1D41F-6302-42E5-80E3-3B4535FD8ADE}" presName="dotPict_53" presStyleLbl="solidFgAcc1" presStyleIdx="12" presStyleCnt="30" custLinFactX="-368084" custLinFactNeighborX="-400000"/>
      <dgm:spPr>
        <a:noFill/>
        <a:ln>
          <a:noFill/>
        </a:ln>
      </dgm:spPr>
    </dgm:pt>
    <dgm:pt modelId="{D0A58BD3-2AEC-4305-A9DD-1F9B91ADDEFA}" type="pres">
      <dgm:prSet presAssocID="{90D1D41F-6302-42E5-80E3-3B4535FD8ADE}" presName="dotPict_54" presStyleLbl="solidFgAcc1" presStyleIdx="13" presStyleCnt="30" custLinFactX="-368084" custLinFactNeighborX="-400000"/>
      <dgm:spPr>
        <a:noFill/>
        <a:ln>
          <a:noFill/>
        </a:ln>
      </dgm:spPr>
    </dgm:pt>
    <dgm:pt modelId="{C9B834DB-DB0B-4687-ADD0-452DAB25529E}" type="pres">
      <dgm:prSet presAssocID="{90D1D41F-6302-42E5-80E3-3B4535FD8ADE}" presName="dotPict_55" presStyleLbl="solidFgAcc1" presStyleIdx="14" presStyleCnt="30" custLinFactX="-368084" custLinFactNeighborX="-400000"/>
      <dgm:spPr>
        <a:noFill/>
        <a:ln>
          <a:noFill/>
        </a:ln>
      </dgm:spPr>
    </dgm:pt>
    <dgm:pt modelId="{BCA65D27-9EB1-40C4-A2FE-125DE1568A3B}" type="pres">
      <dgm:prSet presAssocID="{2714F838-0A92-41FC-A3E4-DA540E6ED98D}" presName="txLine" presStyleCnt="0"/>
      <dgm:spPr/>
    </dgm:pt>
    <dgm:pt modelId="{99548BFE-307E-4A5E-8F64-04FD63A5B061}" type="pres">
      <dgm:prSet presAssocID="{03281067-8E59-4E45-9CCE-21D0EC795DAA}" presName="oneDotTx" presStyleCnt="0"/>
      <dgm:spPr/>
    </dgm:pt>
    <dgm:pt modelId="{E65B2C1F-4D93-49F5-9843-290F9D13F5DF}" type="pres">
      <dgm:prSet presAssocID="{03281067-8E59-4E45-9CCE-21D0EC795DAA}" presName="dotTx_11" presStyleLbl="solidFgAcc1" presStyleIdx="15" presStyleCnt="30"/>
      <dgm:spPr>
        <a:ln>
          <a:noFill/>
        </a:ln>
      </dgm:spPr>
    </dgm:pt>
    <dgm:pt modelId="{45A5806A-1DB1-4705-AAD4-3CD79993A98B}" type="pres">
      <dgm:prSet presAssocID="{03281067-8E59-4E45-9CCE-21D0EC795DAA}" presName="Name37" presStyleLbl="revTx" presStyleIdx="0" presStyleCnt="5">
        <dgm:presLayoutVars>
          <dgm:bulletEnabled val="1"/>
        </dgm:presLayoutVars>
      </dgm:prSet>
      <dgm:spPr/>
    </dgm:pt>
    <dgm:pt modelId="{5524D961-F511-4301-A1A8-C6D3B2054C9C}" type="pres">
      <dgm:prSet presAssocID="{40DC74F3-3CBC-49B9-8B73-B5F93D6BEE43}" presName="twoDotsTx" presStyleCnt="0"/>
      <dgm:spPr/>
    </dgm:pt>
    <dgm:pt modelId="{8323E137-E71D-4E3B-B802-0E7AB4BA0711}" type="pres">
      <dgm:prSet presAssocID="{40DC74F3-3CBC-49B9-8B73-B5F93D6BEE43}" presName="dotTx_21" presStyleLbl="solidFgAcc1" presStyleIdx="16" presStyleCnt="30"/>
      <dgm:spPr>
        <a:ln>
          <a:noFill/>
        </a:ln>
      </dgm:spPr>
    </dgm:pt>
    <dgm:pt modelId="{2050CEA0-AF5F-42AF-A21F-EFB307E507FC}" type="pres">
      <dgm:prSet presAssocID="{40DC74F3-3CBC-49B9-8B73-B5F93D6BEE43}" presName="dotTx_22" presStyleLbl="solidFgAcc1" presStyleIdx="17" presStyleCnt="30"/>
      <dgm:spPr>
        <a:ln>
          <a:noFill/>
        </a:ln>
      </dgm:spPr>
    </dgm:pt>
    <dgm:pt modelId="{0F565D61-DCA3-41A2-89E6-203442FD3CD5}" type="pres">
      <dgm:prSet presAssocID="{40DC74F3-3CBC-49B9-8B73-B5F93D6BEE43}" presName="Name39" presStyleLbl="revTx" presStyleIdx="1" presStyleCnt="5">
        <dgm:presLayoutVars>
          <dgm:bulletEnabled val="1"/>
        </dgm:presLayoutVars>
      </dgm:prSet>
      <dgm:spPr/>
    </dgm:pt>
    <dgm:pt modelId="{BDF25593-823B-4BED-9786-FDAEF2B335A9}" type="pres">
      <dgm:prSet presAssocID="{06EC27E0-165C-47AA-B4B4-870CDF407A19}" presName="threeDotsTx" presStyleCnt="0"/>
      <dgm:spPr/>
    </dgm:pt>
    <dgm:pt modelId="{E9B7C7E2-F57F-4646-98A2-EFD1EAF51019}" type="pres">
      <dgm:prSet presAssocID="{06EC27E0-165C-47AA-B4B4-870CDF407A19}" presName="dotTx_31" presStyleLbl="solidFgAcc1" presStyleIdx="18" presStyleCnt="30"/>
      <dgm:spPr>
        <a:ln>
          <a:noFill/>
        </a:ln>
      </dgm:spPr>
    </dgm:pt>
    <dgm:pt modelId="{3914A984-B42E-462A-A9CF-3810153D89D8}" type="pres">
      <dgm:prSet presAssocID="{06EC27E0-165C-47AA-B4B4-870CDF407A19}" presName="dotTx_32" presStyleLbl="solidFgAcc1" presStyleIdx="19" presStyleCnt="30"/>
      <dgm:spPr>
        <a:ln>
          <a:noFill/>
        </a:ln>
      </dgm:spPr>
    </dgm:pt>
    <dgm:pt modelId="{8DFBA5D8-C14A-42D6-BB94-62C2D10A80F1}" type="pres">
      <dgm:prSet presAssocID="{06EC27E0-165C-47AA-B4B4-870CDF407A19}" presName="dotTx_33" presStyleLbl="solidFgAcc1" presStyleIdx="20" presStyleCnt="30"/>
      <dgm:spPr>
        <a:ln>
          <a:noFill/>
        </a:ln>
      </dgm:spPr>
    </dgm:pt>
    <dgm:pt modelId="{C87E2AB1-9D5F-455C-B182-7AD932EA9952}" type="pres">
      <dgm:prSet presAssocID="{06EC27E0-165C-47AA-B4B4-870CDF407A19}" presName="Name41" presStyleLbl="revTx" presStyleIdx="2" presStyleCnt="5">
        <dgm:presLayoutVars>
          <dgm:bulletEnabled val="1"/>
        </dgm:presLayoutVars>
      </dgm:prSet>
      <dgm:spPr/>
    </dgm:pt>
    <dgm:pt modelId="{E398CF3E-0F06-4729-99E4-2BC399B309A7}" type="pres">
      <dgm:prSet presAssocID="{AF22069E-345F-450E-A8D6-D6BC7EE93D88}" presName="fourDotsTx" presStyleCnt="0"/>
      <dgm:spPr/>
    </dgm:pt>
    <dgm:pt modelId="{DCB04216-3987-460B-AC57-03A7CB454AA5}" type="pres">
      <dgm:prSet presAssocID="{AF22069E-345F-450E-A8D6-D6BC7EE93D88}" presName="dotTx_41" presStyleLbl="solidFgAcc1" presStyleIdx="21" presStyleCnt="30"/>
      <dgm:spPr>
        <a:ln>
          <a:noFill/>
        </a:ln>
      </dgm:spPr>
    </dgm:pt>
    <dgm:pt modelId="{8BD51C71-D2BB-423E-A8CB-B5F584FCDFE3}" type="pres">
      <dgm:prSet presAssocID="{AF22069E-345F-450E-A8D6-D6BC7EE93D88}" presName="dotTx_42" presStyleLbl="solidFgAcc1" presStyleIdx="22" presStyleCnt="30"/>
      <dgm:spPr>
        <a:xfrm>
          <a:off x="3162673" y="3278784"/>
          <a:ext cx="54874" cy="54874"/>
        </a:xfrm>
        <a:prstGeom prst="ellipse">
          <a:avLst/>
        </a:prstGeom>
        <a:solidFill>
          <a:prstClr val="white">
            <a:hueOff val="0"/>
            <a:satOff val="0"/>
            <a:lumOff val="0"/>
            <a:alphaOff val="0"/>
          </a:prstClr>
        </a:solidFill>
        <a:ln w="19050" cap="rnd" cmpd="sng" algn="ctr">
          <a:noFill/>
          <a:prstDash val="solid"/>
        </a:ln>
        <a:effectLst/>
      </dgm:spPr>
    </dgm:pt>
    <dgm:pt modelId="{59F4DCFF-9131-48C5-8715-79B026636F24}" type="pres">
      <dgm:prSet presAssocID="{AF22069E-345F-450E-A8D6-D6BC7EE93D88}" presName="dotTx_43" presStyleLbl="solidFgAcc1" presStyleIdx="23" presStyleCnt="30"/>
      <dgm:spPr>
        <a:xfrm>
          <a:off x="3080362" y="3361096"/>
          <a:ext cx="54874" cy="54874"/>
        </a:xfrm>
        <a:prstGeom prst="ellipse">
          <a:avLst/>
        </a:prstGeom>
        <a:solidFill>
          <a:prstClr val="white">
            <a:hueOff val="0"/>
            <a:satOff val="0"/>
            <a:lumOff val="0"/>
            <a:alphaOff val="0"/>
          </a:prstClr>
        </a:solidFill>
        <a:ln w="19050" cap="rnd" cmpd="sng" algn="ctr">
          <a:noFill/>
          <a:prstDash val="solid"/>
        </a:ln>
        <a:effectLst/>
      </dgm:spPr>
    </dgm:pt>
    <dgm:pt modelId="{0C000005-0C61-4D0A-8338-6FB39808AB6D}" type="pres">
      <dgm:prSet presAssocID="{AF22069E-345F-450E-A8D6-D6BC7EE93D88}" presName="dotTx_44" presStyleLbl="solidFgAcc1" presStyleIdx="24" presStyleCnt="30"/>
      <dgm:spPr>
        <a:xfrm>
          <a:off x="3162673" y="3361096"/>
          <a:ext cx="54874" cy="54874"/>
        </a:xfrm>
        <a:prstGeom prst="ellipse">
          <a:avLst/>
        </a:prstGeom>
        <a:solidFill>
          <a:prstClr val="white">
            <a:hueOff val="0"/>
            <a:satOff val="0"/>
            <a:lumOff val="0"/>
            <a:alphaOff val="0"/>
          </a:prstClr>
        </a:solidFill>
        <a:ln w="19050" cap="rnd" cmpd="sng" algn="ctr">
          <a:noFill/>
          <a:prstDash val="solid"/>
        </a:ln>
        <a:effectLst/>
      </dgm:spPr>
    </dgm:pt>
    <dgm:pt modelId="{8B366974-86B7-4172-9949-D2FD68076CCB}" type="pres">
      <dgm:prSet presAssocID="{AF22069E-345F-450E-A8D6-D6BC7EE93D88}" presName="Name43" presStyleLbl="revTx" presStyleIdx="3" presStyleCnt="5">
        <dgm:presLayoutVars>
          <dgm:bulletEnabled val="1"/>
        </dgm:presLayoutVars>
      </dgm:prSet>
      <dgm:spPr/>
    </dgm:pt>
    <dgm:pt modelId="{04B591F7-929E-40CD-8CA8-74A6F0DDDB3A}" type="pres">
      <dgm:prSet presAssocID="{6C1819CB-8523-4AA0-B346-C655C52ED799}" presName="fiveDotsTx" presStyleCnt="0"/>
      <dgm:spPr/>
    </dgm:pt>
    <dgm:pt modelId="{05C9C30A-CA7B-4B91-8C5E-360F9B24776F}" type="pres">
      <dgm:prSet presAssocID="{6C1819CB-8523-4AA0-B346-C655C52ED799}" presName="dotTx_51" presStyleLbl="solidFgAcc1" presStyleIdx="25" presStyleCnt="30"/>
      <dgm:spPr>
        <a:xfrm>
          <a:off x="4117547" y="3381673"/>
          <a:ext cx="54874" cy="54874"/>
        </a:xfrm>
        <a:prstGeom prst="ellipse">
          <a:avLst/>
        </a:prstGeom>
        <a:solidFill>
          <a:prstClr val="white">
            <a:hueOff val="0"/>
            <a:satOff val="0"/>
            <a:lumOff val="0"/>
            <a:alphaOff val="0"/>
          </a:prstClr>
        </a:solidFill>
        <a:ln w="19050" cap="rnd" cmpd="sng" algn="ctr">
          <a:noFill/>
          <a:prstDash val="solid"/>
        </a:ln>
        <a:effectLst/>
      </dgm:spPr>
    </dgm:pt>
    <dgm:pt modelId="{C849036B-B7EC-4202-8F3E-989062214F19}" type="pres">
      <dgm:prSet presAssocID="{6C1819CB-8523-4AA0-B346-C655C52ED799}" presName="dotTx_52" presStyleLbl="solidFgAcc1" presStyleIdx="26" presStyleCnt="30"/>
      <dgm:spPr>
        <a:xfrm>
          <a:off x="4179280" y="3319940"/>
          <a:ext cx="54874" cy="54874"/>
        </a:xfrm>
        <a:prstGeom prst="ellipse">
          <a:avLst/>
        </a:prstGeom>
        <a:solidFill>
          <a:prstClr val="white">
            <a:hueOff val="0"/>
            <a:satOff val="0"/>
            <a:lumOff val="0"/>
            <a:alphaOff val="0"/>
          </a:prstClr>
        </a:solidFill>
        <a:ln w="19050" cap="rnd" cmpd="sng" algn="ctr">
          <a:noFill/>
          <a:prstDash val="solid"/>
        </a:ln>
        <a:effectLst/>
      </dgm:spPr>
    </dgm:pt>
    <dgm:pt modelId="{10CF3E66-4A35-4920-92F2-68B6A1528761}" type="pres">
      <dgm:prSet presAssocID="{6C1819CB-8523-4AA0-B346-C655C52ED799}" presName="dotTx_53" presStyleLbl="solidFgAcc1" presStyleIdx="27" presStyleCnt="30"/>
      <dgm:spPr>
        <a:xfrm>
          <a:off x="4241013" y="3258207"/>
          <a:ext cx="54874" cy="54874"/>
        </a:xfrm>
        <a:prstGeom prst="ellipse">
          <a:avLst/>
        </a:prstGeom>
        <a:solidFill>
          <a:prstClr val="white">
            <a:hueOff val="0"/>
            <a:satOff val="0"/>
            <a:lumOff val="0"/>
            <a:alphaOff val="0"/>
          </a:prstClr>
        </a:solidFill>
        <a:ln w="19050" cap="rnd" cmpd="sng" algn="ctr">
          <a:noFill/>
          <a:prstDash val="solid"/>
        </a:ln>
        <a:effectLst/>
      </dgm:spPr>
    </dgm:pt>
    <dgm:pt modelId="{96CF0D10-7C00-45B0-8BA9-2945D09B654A}" type="pres">
      <dgm:prSet presAssocID="{6C1819CB-8523-4AA0-B346-C655C52ED799}" presName="dotTx_54" presStyleLbl="solidFgAcc1" presStyleIdx="28" presStyleCnt="30"/>
      <dgm:spPr>
        <a:xfrm>
          <a:off x="4117547" y="3258207"/>
          <a:ext cx="54874" cy="54874"/>
        </a:xfrm>
        <a:prstGeom prst="ellipse">
          <a:avLst/>
        </a:prstGeom>
        <a:solidFill>
          <a:prstClr val="white">
            <a:hueOff val="0"/>
            <a:satOff val="0"/>
            <a:lumOff val="0"/>
            <a:alphaOff val="0"/>
          </a:prstClr>
        </a:solidFill>
        <a:ln w="19050" cap="rnd" cmpd="sng" algn="ctr">
          <a:noFill/>
          <a:prstDash val="solid"/>
        </a:ln>
        <a:effectLst/>
      </dgm:spPr>
    </dgm:pt>
    <dgm:pt modelId="{A63D22B0-9151-48CC-B9E1-FA096326749C}" type="pres">
      <dgm:prSet presAssocID="{6C1819CB-8523-4AA0-B346-C655C52ED799}" presName="dotTx_55" presStyleLbl="solidFgAcc1" presStyleIdx="29" presStyleCnt="30"/>
      <dgm:spPr>
        <a:xfrm>
          <a:off x="4241013" y="3381673"/>
          <a:ext cx="54874" cy="54874"/>
        </a:xfrm>
        <a:prstGeom prst="ellipse">
          <a:avLst/>
        </a:prstGeom>
        <a:solidFill>
          <a:prstClr val="white">
            <a:hueOff val="0"/>
            <a:satOff val="0"/>
            <a:lumOff val="0"/>
            <a:alphaOff val="0"/>
          </a:prstClr>
        </a:solidFill>
        <a:ln w="19050" cap="rnd" cmpd="sng" algn="ctr">
          <a:noFill/>
          <a:prstDash val="solid"/>
        </a:ln>
        <a:effectLst/>
      </dgm:spPr>
    </dgm:pt>
    <dgm:pt modelId="{3B1456B7-1F84-40C0-A09D-6BE8211F0B58}" type="pres">
      <dgm:prSet presAssocID="{6C1819CB-8523-4AA0-B346-C655C52ED799}" presName="Name45" presStyleLbl="revTx" presStyleIdx="4" presStyleCnt="5">
        <dgm:presLayoutVars>
          <dgm:bulletEnabled val="1"/>
        </dgm:presLayoutVars>
      </dgm:prSet>
      <dgm:spPr/>
    </dgm:pt>
  </dgm:ptLst>
  <dgm:cxnLst>
    <dgm:cxn modelId="{EAB73E02-A5A0-4A13-871D-C9C45DF4FC8A}" type="presOf" srcId="{90D1D41F-6302-42E5-80E3-3B4535FD8ADE}" destId="{30EC39E8-8556-4AAE-88D5-4D3A6A633352}" srcOrd="0" destOrd="0" presId="urn:microsoft.com/office/officeart/2009/3/layout/SpiralPicture"/>
    <dgm:cxn modelId="{35184633-EC7D-4FB1-8968-66BCC4B8C70E}" type="presOf" srcId="{137EB465-57F2-4285-AA79-274B214F0525}" destId="{7CB10037-8F6B-4B45-9981-E8195ACBED5C}" srcOrd="0" destOrd="0" presId="urn:microsoft.com/office/officeart/2009/3/layout/SpiralPicture"/>
    <dgm:cxn modelId="{B1897D38-AA40-4EC2-930E-CA0CB0156998}" srcId="{2714F838-0A92-41FC-A3E4-DA540E6ED98D}" destId="{6C1819CB-8523-4AA0-B346-C655C52ED799}" srcOrd="4" destOrd="0" parTransId="{F2B9FE0A-6B98-4234-8810-B08F1E9DC4CF}" sibTransId="{90D1D41F-6302-42E5-80E3-3B4535FD8ADE}"/>
    <dgm:cxn modelId="{99DF6865-9B13-458D-87D6-2536CF23904B}" srcId="{2714F838-0A92-41FC-A3E4-DA540E6ED98D}" destId="{03281067-8E59-4E45-9CCE-21D0EC795DAA}" srcOrd="0" destOrd="0" parTransId="{0F1EB6A7-5E09-4AF9-8F68-57F8D9F845FC}" sibTransId="{137EB465-57F2-4285-AA79-274B214F0525}"/>
    <dgm:cxn modelId="{6C4DD649-0373-41B6-AF59-ECE339926E9C}" type="presOf" srcId="{06EC27E0-165C-47AA-B4B4-870CDF407A19}" destId="{C87E2AB1-9D5F-455C-B182-7AD932EA9952}" srcOrd="0" destOrd="0" presId="urn:microsoft.com/office/officeart/2009/3/layout/SpiralPicture"/>
    <dgm:cxn modelId="{80729D77-7439-4369-BEEB-A91FB723E5A0}" type="presOf" srcId="{2714F838-0A92-41FC-A3E4-DA540E6ED98D}" destId="{C13606D9-229D-4A9E-BC79-826273559509}" srcOrd="0" destOrd="0" presId="urn:microsoft.com/office/officeart/2009/3/layout/SpiralPicture"/>
    <dgm:cxn modelId="{1FDAAC7B-03FF-444B-8F80-A1A16A0A269F}" type="presOf" srcId="{03281067-8E59-4E45-9CCE-21D0EC795DAA}" destId="{45A5806A-1DB1-4705-AAD4-3CD79993A98B}" srcOrd="0" destOrd="0" presId="urn:microsoft.com/office/officeart/2009/3/layout/SpiralPicture"/>
    <dgm:cxn modelId="{2F8AEE8E-CE19-40EA-B17B-9B653BF51663}" type="presOf" srcId="{6C1819CB-8523-4AA0-B346-C655C52ED799}" destId="{3B1456B7-1F84-40C0-A09D-6BE8211F0B58}" srcOrd="0" destOrd="0" presId="urn:microsoft.com/office/officeart/2009/3/layout/SpiralPicture"/>
    <dgm:cxn modelId="{A5968E9B-81E5-425D-B790-E4041D0D61A7}" type="presOf" srcId="{81CDBC80-C1F4-4520-91B6-5D2FF384D0D0}" destId="{66829999-4ADA-4664-B362-ABFC31CDAC0E}" srcOrd="0" destOrd="0" presId="urn:microsoft.com/office/officeart/2009/3/layout/SpiralPicture"/>
    <dgm:cxn modelId="{9979E89B-F32F-47A5-ABC3-8C5EC321FAFB}" srcId="{2714F838-0A92-41FC-A3E4-DA540E6ED98D}" destId="{06EC27E0-165C-47AA-B4B4-870CDF407A19}" srcOrd="2" destOrd="0" parTransId="{462383C6-460C-48DC-A65E-7153C0FC9E1A}" sibTransId="{81CDBC80-C1F4-4520-91B6-5D2FF384D0D0}"/>
    <dgm:cxn modelId="{C7E5FDA5-C46C-4510-A24B-EBC80177B1D5}" type="presOf" srcId="{ED7E2E4C-49BC-47B0-8471-900A2CC961C7}" destId="{8775267A-413A-49FD-884B-93BBB7026282}" srcOrd="0" destOrd="0" presId="urn:microsoft.com/office/officeart/2009/3/layout/SpiralPicture"/>
    <dgm:cxn modelId="{1428CBA7-89F3-4931-80C8-248C44C360C2}" srcId="{2714F838-0A92-41FC-A3E4-DA540E6ED98D}" destId="{AF22069E-345F-450E-A8D6-D6BC7EE93D88}" srcOrd="3" destOrd="0" parTransId="{D3C87F69-495E-4958-9512-2C9180FFA2BA}" sibTransId="{ED7E2E4C-49BC-47B0-8471-900A2CC961C7}"/>
    <dgm:cxn modelId="{08E0ACAE-FA69-44FB-8542-0D9B36708074}" type="presOf" srcId="{40DC74F3-3CBC-49B9-8B73-B5F93D6BEE43}" destId="{0F565D61-DCA3-41A2-89E6-203442FD3CD5}" srcOrd="0" destOrd="0" presId="urn:microsoft.com/office/officeart/2009/3/layout/SpiralPicture"/>
    <dgm:cxn modelId="{4DC1E5AF-C899-45D8-8411-81C8456DC1C4}" srcId="{2714F838-0A92-41FC-A3E4-DA540E6ED98D}" destId="{40DC74F3-3CBC-49B9-8B73-B5F93D6BEE43}" srcOrd="1" destOrd="0" parTransId="{80F5279B-42D2-453B-8CC3-EA63E301E0CC}" sibTransId="{FD258916-72C8-4B58-AF69-B7B06476EE30}"/>
    <dgm:cxn modelId="{A8B59AB1-129F-4EA1-82CA-49472E419A39}" type="presOf" srcId="{AF22069E-345F-450E-A8D6-D6BC7EE93D88}" destId="{8B366974-86B7-4172-9949-D2FD68076CCB}" srcOrd="0" destOrd="0" presId="urn:microsoft.com/office/officeart/2009/3/layout/SpiralPicture"/>
    <dgm:cxn modelId="{FA1DC2FD-3020-4E28-B129-EEAA35D4FB8B}" type="presOf" srcId="{FD258916-72C8-4B58-AF69-B7B06476EE30}" destId="{2E8D571E-7167-4262-839C-9EBD886B6D14}" srcOrd="0" destOrd="0" presId="urn:microsoft.com/office/officeart/2009/3/layout/SpiralPicture"/>
    <dgm:cxn modelId="{A984B960-D8D9-47EE-A126-961B8D2E0252}" type="presParOf" srcId="{C13606D9-229D-4A9E-BC79-826273559509}" destId="{32F8281A-E430-4012-82BB-B1865C91C04A}" srcOrd="0" destOrd="0" presId="urn:microsoft.com/office/officeart/2009/3/layout/SpiralPicture"/>
    <dgm:cxn modelId="{760C5518-48A3-44FB-88A9-0C02EE7384F2}" type="presParOf" srcId="{32F8281A-E430-4012-82BB-B1865C91C04A}" destId="{2E9B7599-3F9F-440B-819F-004A97BCFB4B}" srcOrd="0" destOrd="0" presId="urn:microsoft.com/office/officeart/2009/3/layout/SpiralPicture"/>
    <dgm:cxn modelId="{6C430382-FB0A-43E4-97B2-5B34D49CB115}" type="presParOf" srcId="{32F8281A-E430-4012-82BB-B1865C91C04A}" destId="{B2A7896C-E77B-4416-841D-FC3329FF00F7}" srcOrd="1" destOrd="0" presId="urn:microsoft.com/office/officeart/2009/3/layout/SpiralPicture"/>
    <dgm:cxn modelId="{4C219458-C557-47FA-99A7-C58D9F4D684D}" type="presParOf" srcId="{32F8281A-E430-4012-82BB-B1865C91C04A}" destId="{641B2BA7-8125-4171-9D7B-1E8A260C97BB}" srcOrd="2" destOrd="0" presId="urn:microsoft.com/office/officeart/2009/3/layout/SpiralPicture"/>
    <dgm:cxn modelId="{843C29DF-63A9-48DF-B558-253D80CB68C4}" type="presParOf" srcId="{641B2BA7-8125-4171-9D7B-1E8A260C97BB}" destId="{7CB10037-8F6B-4B45-9981-E8195ACBED5C}" srcOrd="0" destOrd="0" presId="urn:microsoft.com/office/officeart/2009/3/layout/SpiralPicture"/>
    <dgm:cxn modelId="{0EC923FF-BDE2-4710-830D-405D0D777579}" type="presParOf" srcId="{32F8281A-E430-4012-82BB-B1865C91C04A}" destId="{F1D224BF-AA05-4D90-8E62-4E56C7981F4C}" srcOrd="3" destOrd="0" presId="urn:microsoft.com/office/officeart/2009/3/layout/SpiralPicture"/>
    <dgm:cxn modelId="{CE1B52E3-2653-491A-9133-6E8CBF4D8591}" type="presParOf" srcId="{F1D224BF-AA05-4D90-8E62-4E56C7981F4C}" destId="{5B79A167-E938-4574-B552-8BB1DA0E2B54}" srcOrd="0" destOrd="0" presId="urn:microsoft.com/office/officeart/2009/3/layout/SpiralPicture"/>
    <dgm:cxn modelId="{82F460C7-867F-4FF8-95FF-FCA3281BA098}" type="presParOf" srcId="{32F8281A-E430-4012-82BB-B1865C91C04A}" destId="{DA7D99CA-A1C8-4172-B12A-6AFE05A4A291}" srcOrd="4" destOrd="0" presId="urn:microsoft.com/office/officeart/2009/3/layout/SpiralPicture"/>
    <dgm:cxn modelId="{3B2C72A3-D386-44B3-A4F0-2065F8DE8ED9}" type="presParOf" srcId="{DA7D99CA-A1C8-4172-B12A-6AFE05A4A291}" destId="{2E8D571E-7167-4262-839C-9EBD886B6D14}" srcOrd="0" destOrd="0" presId="urn:microsoft.com/office/officeart/2009/3/layout/SpiralPicture"/>
    <dgm:cxn modelId="{C5BA95D3-32F2-4234-A36C-3C54F16F14BD}" type="presParOf" srcId="{32F8281A-E430-4012-82BB-B1865C91C04A}" destId="{9F1CD605-FC30-45B6-A618-6B7C86D86495}" srcOrd="5" destOrd="0" presId="urn:microsoft.com/office/officeart/2009/3/layout/SpiralPicture"/>
    <dgm:cxn modelId="{AA88D179-3213-47BC-AC99-1F943D391F0E}" type="presParOf" srcId="{9F1CD605-FC30-45B6-A618-6B7C86D86495}" destId="{C68923A6-8687-4E13-B4E6-9826D5465136}" srcOrd="0" destOrd="0" presId="urn:microsoft.com/office/officeart/2009/3/layout/SpiralPicture"/>
    <dgm:cxn modelId="{97C26FCB-6F45-44CA-A143-D0B95FF304A2}" type="presParOf" srcId="{9F1CD605-FC30-45B6-A618-6B7C86D86495}" destId="{2D9057A8-C6C1-4B35-829C-A7B83C760634}" srcOrd="1" destOrd="0" presId="urn:microsoft.com/office/officeart/2009/3/layout/SpiralPicture"/>
    <dgm:cxn modelId="{E580E472-4893-4F7A-867D-9A609D76B24B}" type="presParOf" srcId="{32F8281A-E430-4012-82BB-B1865C91C04A}" destId="{6E0A93F4-0A98-4DFD-857E-8B87E97687EA}" srcOrd="6" destOrd="0" presId="urn:microsoft.com/office/officeart/2009/3/layout/SpiralPicture"/>
    <dgm:cxn modelId="{9A52A275-80CF-483E-B8F5-38DA7AB4DE70}" type="presParOf" srcId="{6E0A93F4-0A98-4DFD-857E-8B87E97687EA}" destId="{66829999-4ADA-4664-B362-ABFC31CDAC0E}" srcOrd="0" destOrd="0" presId="urn:microsoft.com/office/officeart/2009/3/layout/SpiralPicture"/>
    <dgm:cxn modelId="{6D2FAA19-8A02-4D2B-B51B-6043B0652E57}" type="presParOf" srcId="{32F8281A-E430-4012-82BB-B1865C91C04A}" destId="{6A7AFEF7-8CA0-40F7-A090-62449537BBC3}" srcOrd="7" destOrd="0" presId="urn:microsoft.com/office/officeart/2009/3/layout/SpiralPicture"/>
    <dgm:cxn modelId="{FB3640AE-FEBE-4EC1-84C8-89F8D605F40B}" type="presParOf" srcId="{6A7AFEF7-8CA0-40F7-A090-62449537BBC3}" destId="{53F490A1-E50C-4CCE-8D48-3E50EC853CCE}" srcOrd="0" destOrd="0" presId="urn:microsoft.com/office/officeart/2009/3/layout/SpiralPicture"/>
    <dgm:cxn modelId="{03F8EF58-E5BD-4F82-8D87-9EC432B1F516}" type="presParOf" srcId="{6A7AFEF7-8CA0-40F7-A090-62449537BBC3}" destId="{A797D00A-313A-4A73-8B68-5003696F6FAF}" srcOrd="1" destOrd="0" presId="urn:microsoft.com/office/officeart/2009/3/layout/SpiralPicture"/>
    <dgm:cxn modelId="{4DB66BCF-727D-48B6-87F8-6A7855ABBC05}" type="presParOf" srcId="{6A7AFEF7-8CA0-40F7-A090-62449537BBC3}" destId="{D87B7DC2-5882-44C2-A95B-230E37BDDE8E}" srcOrd="2" destOrd="0" presId="urn:microsoft.com/office/officeart/2009/3/layout/SpiralPicture"/>
    <dgm:cxn modelId="{B3841BBC-EFC9-4116-A30F-53421AA93B3D}" type="presParOf" srcId="{32F8281A-E430-4012-82BB-B1865C91C04A}" destId="{9805C17C-BB4F-4D59-AF4F-79B5B1FEFBDE}" srcOrd="8" destOrd="0" presId="urn:microsoft.com/office/officeart/2009/3/layout/SpiralPicture"/>
    <dgm:cxn modelId="{6DC5FC2C-D3A0-4461-BC21-5DF1F3D801F2}" type="presParOf" srcId="{9805C17C-BB4F-4D59-AF4F-79B5B1FEFBDE}" destId="{8775267A-413A-49FD-884B-93BBB7026282}" srcOrd="0" destOrd="0" presId="urn:microsoft.com/office/officeart/2009/3/layout/SpiralPicture"/>
    <dgm:cxn modelId="{41FB848F-4555-4EF1-B345-1FC4E3092448}" type="presParOf" srcId="{32F8281A-E430-4012-82BB-B1865C91C04A}" destId="{418B8B7E-886B-425A-BF8A-EFBD41B796AD}" srcOrd="9" destOrd="0" presId="urn:microsoft.com/office/officeart/2009/3/layout/SpiralPicture"/>
    <dgm:cxn modelId="{675398F0-863C-483A-93DA-3128935BFB77}" type="presParOf" srcId="{418B8B7E-886B-425A-BF8A-EFBD41B796AD}" destId="{3F20C4EA-D39A-4BFD-9D12-04A0C7422AA6}" srcOrd="0" destOrd="0" presId="urn:microsoft.com/office/officeart/2009/3/layout/SpiralPicture"/>
    <dgm:cxn modelId="{47E0DF62-D1A7-4F76-9981-4B46F171FB02}" type="presParOf" srcId="{418B8B7E-886B-425A-BF8A-EFBD41B796AD}" destId="{6BA65F8B-2056-4FA1-9DE0-F5DA0F31C448}" srcOrd="1" destOrd="0" presId="urn:microsoft.com/office/officeart/2009/3/layout/SpiralPicture"/>
    <dgm:cxn modelId="{FC5595B2-B283-4255-9780-81E21FFA2E6C}" type="presParOf" srcId="{418B8B7E-886B-425A-BF8A-EFBD41B796AD}" destId="{A800E4F4-DD5F-4546-A5B2-D21F67A12676}" srcOrd="2" destOrd="0" presId="urn:microsoft.com/office/officeart/2009/3/layout/SpiralPicture"/>
    <dgm:cxn modelId="{2AABAC71-6EAC-432F-9E05-B7F197460832}" type="presParOf" srcId="{418B8B7E-886B-425A-BF8A-EFBD41B796AD}" destId="{46EA41F1-A45F-46A8-894A-4E1742EC921B}" srcOrd="3" destOrd="0" presId="urn:microsoft.com/office/officeart/2009/3/layout/SpiralPicture"/>
    <dgm:cxn modelId="{4C4A1817-7FA7-4E04-A7BF-5FF15F14FC7D}" type="presParOf" srcId="{32F8281A-E430-4012-82BB-B1865C91C04A}" destId="{99AD1099-68AF-4771-BA43-EF75CF366752}" srcOrd="10" destOrd="0" presId="urn:microsoft.com/office/officeart/2009/3/layout/SpiralPicture"/>
    <dgm:cxn modelId="{CF7F331F-9F89-49F1-ADAD-890F920CFC73}" type="presParOf" srcId="{99AD1099-68AF-4771-BA43-EF75CF366752}" destId="{30EC39E8-8556-4AAE-88D5-4D3A6A633352}" srcOrd="0" destOrd="0" presId="urn:microsoft.com/office/officeart/2009/3/layout/SpiralPicture"/>
    <dgm:cxn modelId="{EEAC0F43-D702-4071-BF2F-7B14AED2E5C0}" type="presParOf" srcId="{32F8281A-E430-4012-82BB-B1865C91C04A}" destId="{A59DFE38-D72B-47A6-9B54-F4C3B680F8B3}" srcOrd="11" destOrd="0" presId="urn:microsoft.com/office/officeart/2009/3/layout/SpiralPicture"/>
    <dgm:cxn modelId="{764DB8EE-60D0-404D-936F-59C33DD51087}" type="presParOf" srcId="{A59DFE38-D72B-47A6-9B54-F4C3B680F8B3}" destId="{9E0A00B7-91C2-4FA8-BE08-63D17A5E7794}" srcOrd="0" destOrd="0" presId="urn:microsoft.com/office/officeart/2009/3/layout/SpiralPicture"/>
    <dgm:cxn modelId="{63B3ED98-12CD-4423-8133-6E9131579D2D}" type="presParOf" srcId="{A59DFE38-D72B-47A6-9B54-F4C3B680F8B3}" destId="{F8A345E8-80ED-404F-BC16-6B6227BA1857}" srcOrd="1" destOrd="0" presId="urn:microsoft.com/office/officeart/2009/3/layout/SpiralPicture"/>
    <dgm:cxn modelId="{1F8A5069-F7C3-497E-9D88-B29EB4BC16F2}" type="presParOf" srcId="{A59DFE38-D72B-47A6-9B54-F4C3B680F8B3}" destId="{17448694-A0B0-4751-81D2-204D4F44E079}" srcOrd="2" destOrd="0" presId="urn:microsoft.com/office/officeart/2009/3/layout/SpiralPicture"/>
    <dgm:cxn modelId="{72328421-3DB2-4944-9EE1-EEA1573ADD19}" type="presParOf" srcId="{A59DFE38-D72B-47A6-9B54-F4C3B680F8B3}" destId="{D0A58BD3-2AEC-4305-A9DD-1F9B91ADDEFA}" srcOrd="3" destOrd="0" presId="urn:microsoft.com/office/officeart/2009/3/layout/SpiralPicture"/>
    <dgm:cxn modelId="{E2E55085-ABDC-4C24-8972-814DC39DBED5}" type="presParOf" srcId="{A59DFE38-D72B-47A6-9B54-F4C3B680F8B3}" destId="{C9B834DB-DB0B-4687-ADD0-452DAB25529E}" srcOrd="4" destOrd="0" presId="urn:microsoft.com/office/officeart/2009/3/layout/SpiralPicture"/>
    <dgm:cxn modelId="{6314479A-E8E1-4735-9A86-2B1C2347D7B7}" type="presParOf" srcId="{C13606D9-229D-4A9E-BC79-826273559509}" destId="{BCA65D27-9EB1-40C4-A2FE-125DE1568A3B}" srcOrd="1" destOrd="0" presId="urn:microsoft.com/office/officeart/2009/3/layout/SpiralPicture"/>
    <dgm:cxn modelId="{A49AF8E3-C1ED-46CE-BF79-ED210E608471}" type="presParOf" srcId="{BCA65D27-9EB1-40C4-A2FE-125DE1568A3B}" destId="{99548BFE-307E-4A5E-8F64-04FD63A5B061}" srcOrd="0" destOrd="0" presId="urn:microsoft.com/office/officeart/2009/3/layout/SpiralPicture"/>
    <dgm:cxn modelId="{5C34F66D-DDF7-49E3-8E96-D671DFED9096}" type="presParOf" srcId="{99548BFE-307E-4A5E-8F64-04FD63A5B061}" destId="{E65B2C1F-4D93-49F5-9843-290F9D13F5DF}" srcOrd="0" destOrd="0" presId="urn:microsoft.com/office/officeart/2009/3/layout/SpiralPicture"/>
    <dgm:cxn modelId="{980C14D0-7085-4D25-A2CF-D694816B2F92}" type="presParOf" srcId="{BCA65D27-9EB1-40C4-A2FE-125DE1568A3B}" destId="{45A5806A-1DB1-4705-AAD4-3CD79993A98B}" srcOrd="1" destOrd="0" presId="urn:microsoft.com/office/officeart/2009/3/layout/SpiralPicture"/>
    <dgm:cxn modelId="{4864185F-E132-4C04-96DA-E62AA7A041A3}" type="presParOf" srcId="{BCA65D27-9EB1-40C4-A2FE-125DE1568A3B}" destId="{5524D961-F511-4301-A1A8-C6D3B2054C9C}" srcOrd="2" destOrd="0" presId="urn:microsoft.com/office/officeart/2009/3/layout/SpiralPicture"/>
    <dgm:cxn modelId="{A201A9E7-0E9D-4ED1-AE2D-AA8F2B3188AD}" type="presParOf" srcId="{5524D961-F511-4301-A1A8-C6D3B2054C9C}" destId="{8323E137-E71D-4E3B-B802-0E7AB4BA0711}" srcOrd="0" destOrd="0" presId="urn:microsoft.com/office/officeart/2009/3/layout/SpiralPicture"/>
    <dgm:cxn modelId="{4631EC60-B0A3-498D-8861-42892BDA66C9}" type="presParOf" srcId="{5524D961-F511-4301-A1A8-C6D3B2054C9C}" destId="{2050CEA0-AF5F-42AF-A21F-EFB307E507FC}" srcOrd="1" destOrd="0" presId="urn:microsoft.com/office/officeart/2009/3/layout/SpiralPicture"/>
    <dgm:cxn modelId="{3890001E-3A93-47CD-9191-1BF6B894B08A}" type="presParOf" srcId="{BCA65D27-9EB1-40C4-A2FE-125DE1568A3B}" destId="{0F565D61-DCA3-41A2-89E6-203442FD3CD5}" srcOrd="3" destOrd="0" presId="urn:microsoft.com/office/officeart/2009/3/layout/SpiralPicture"/>
    <dgm:cxn modelId="{473A2974-8FA6-475C-B2A9-BDBB8F9DDD1C}" type="presParOf" srcId="{BCA65D27-9EB1-40C4-A2FE-125DE1568A3B}" destId="{BDF25593-823B-4BED-9786-FDAEF2B335A9}" srcOrd="4" destOrd="0" presId="urn:microsoft.com/office/officeart/2009/3/layout/SpiralPicture"/>
    <dgm:cxn modelId="{A572B7CA-606F-4D26-98B3-458A553A7DBB}" type="presParOf" srcId="{BDF25593-823B-4BED-9786-FDAEF2B335A9}" destId="{E9B7C7E2-F57F-4646-98A2-EFD1EAF51019}" srcOrd="0" destOrd="0" presId="urn:microsoft.com/office/officeart/2009/3/layout/SpiralPicture"/>
    <dgm:cxn modelId="{0808F7E7-6AAB-4A55-99D5-FF54A28F9C19}" type="presParOf" srcId="{BDF25593-823B-4BED-9786-FDAEF2B335A9}" destId="{3914A984-B42E-462A-A9CF-3810153D89D8}" srcOrd="1" destOrd="0" presId="urn:microsoft.com/office/officeart/2009/3/layout/SpiralPicture"/>
    <dgm:cxn modelId="{8B1F2F72-A016-4003-812F-2953E1B6EE4C}" type="presParOf" srcId="{BDF25593-823B-4BED-9786-FDAEF2B335A9}" destId="{8DFBA5D8-C14A-42D6-BB94-62C2D10A80F1}" srcOrd="2" destOrd="0" presId="urn:microsoft.com/office/officeart/2009/3/layout/SpiralPicture"/>
    <dgm:cxn modelId="{8749E053-059A-46D4-A894-D9D562C38B1E}" type="presParOf" srcId="{BCA65D27-9EB1-40C4-A2FE-125DE1568A3B}" destId="{C87E2AB1-9D5F-455C-B182-7AD932EA9952}" srcOrd="5" destOrd="0" presId="urn:microsoft.com/office/officeart/2009/3/layout/SpiralPicture"/>
    <dgm:cxn modelId="{9BA70895-D0E4-4B31-A473-81EA2D451EDC}" type="presParOf" srcId="{BCA65D27-9EB1-40C4-A2FE-125DE1568A3B}" destId="{E398CF3E-0F06-4729-99E4-2BC399B309A7}" srcOrd="6" destOrd="0" presId="urn:microsoft.com/office/officeart/2009/3/layout/SpiralPicture"/>
    <dgm:cxn modelId="{C1A45F46-C427-4C72-A20B-F3E9C682513C}" type="presParOf" srcId="{E398CF3E-0F06-4729-99E4-2BC399B309A7}" destId="{DCB04216-3987-460B-AC57-03A7CB454AA5}" srcOrd="0" destOrd="0" presId="urn:microsoft.com/office/officeart/2009/3/layout/SpiralPicture"/>
    <dgm:cxn modelId="{BB0C7A13-95F0-44ED-8A6F-55FB4E6BE079}" type="presParOf" srcId="{E398CF3E-0F06-4729-99E4-2BC399B309A7}" destId="{8BD51C71-D2BB-423E-A8CB-B5F584FCDFE3}" srcOrd="1" destOrd="0" presId="urn:microsoft.com/office/officeart/2009/3/layout/SpiralPicture"/>
    <dgm:cxn modelId="{E18FB995-D3C6-40CD-B60D-FFF725E6E8DE}" type="presParOf" srcId="{E398CF3E-0F06-4729-99E4-2BC399B309A7}" destId="{59F4DCFF-9131-48C5-8715-79B026636F24}" srcOrd="2" destOrd="0" presId="urn:microsoft.com/office/officeart/2009/3/layout/SpiralPicture"/>
    <dgm:cxn modelId="{CD84D788-DD0D-470F-9461-0DBD32238D83}" type="presParOf" srcId="{E398CF3E-0F06-4729-99E4-2BC399B309A7}" destId="{0C000005-0C61-4D0A-8338-6FB39808AB6D}" srcOrd="3" destOrd="0" presId="urn:microsoft.com/office/officeart/2009/3/layout/SpiralPicture"/>
    <dgm:cxn modelId="{463E1E09-06E1-45A0-97C5-E775E5EC1DB0}" type="presParOf" srcId="{BCA65D27-9EB1-40C4-A2FE-125DE1568A3B}" destId="{8B366974-86B7-4172-9949-D2FD68076CCB}" srcOrd="7" destOrd="0" presId="urn:microsoft.com/office/officeart/2009/3/layout/SpiralPicture"/>
    <dgm:cxn modelId="{D743332E-BE1A-4C7A-9946-84AACE57C79D}" type="presParOf" srcId="{BCA65D27-9EB1-40C4-A2FE-125DE1568A3B}" destId="{04B591F7-929E-40CD-8CA8-74A6F0DDDB3A}" srcOrd="8" destOrd="0" presId="urn:microsoft.com/office/officeart/2009/3/layout/SpiralPicture"/>
    <dgm:cxn modelId="{4B79FED6-2F9A-4CB2-9194-2319C57B82B3}" type="presParOf" srcId="{04B591F7-929E-40CD-8CA8-74A6F0DDDB3A}" destId="{05C9C30A-CA7B-4B91-8C5E-360F9B24776F}" srcOrd="0" destOrd="0" presId="urn:microsoft.com/office/officeart/2009/3/layout/SpiralPicture"/>
    <dgm:cxn modelId="{B333B605-3A0D-44AF-AA60-46C33858CA9D}" type="presParOf" srcId="{04B591F7-929E-40CD-8CA8-74A6F0DDDB3A}" destId="{C849036B-B7EC-4202-8F3E-989062214F19}" srcOrd="1" destOrd="0" presId="urn:microsoft.com/office/officeart/2009/3/layout/SpiralPicture"/>
    <dgm:cxn modelId="{49E5B043-2B48-4EDB-97A2-936A76DF5DCB}" type="presParOf" srcId="{04B591F7-929E-40CD-8CA8-74A6F0DDDB3A}" destId="{10CF3E66-4A35-4920-92F2-68B6A1528761}" srcOrd="2" destOrd="0" presId="urn:microsoft.com/office/officeart/2009/3/layout/SpiralPicture"/>
    <dgm:cxn modelId="{F2D18ECC-C204-4E16-A082-0BA6C2AE8DA3}" type="presParOf" srcId="{04B591F7-929E-40CD-8CA8-74A6F0DDDB3A}" destId="{96CF0D10-7C00-45B0-8BA9-2945D09B654A}" srcOrd="3" destOrd="0" presId="urn:microsoft.com/office/officeart/2009/3/layout/SpiralPicture"/>
    <dgm:cxn modelId="{A7C80165-7F3D-4B51-B63B-CC4909910E7C}" type="presParOf" srcId="{04B591F7-929E-40CD-8CA8-74A6F0DDDB3A}" destId="{A63D22B0-9151-48CC-B9E1-FA096326749C}" srcOrd="4" destOrd="0" presId="urn:microsoft.com/office/officeart/2009/3/layout/SpiralPicture"/>
    <dgm:cxn modelId="{AAA95E68-C1CF-4049-B3E4-F19D5AF66791}" type="presParOf" srcId="{BCA65D27-9EB1-40C4-A2FE-125DE1568A3B}" destId="{3B1456B7-1F84-40C0-A09D-6BE8211F0B58}" srcOrd="9" destOrd="0" presId="urn:microsoft.com/office/officeart/2009/3/layout/Spiral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14F838-0A92-41FC-A3E4-DA540E6ED98D}" type="doc">
      <dgm:prSet loTypeId="urn:microsoft.com/office/officeart/2009/3/layout/SpiralPicture" loCatId="picture" qsTypeId="urn:microsoft.com/office/officeart/2005/8/quickstyle/simple4" qsCatId="simple" csTypeId="urn:microsoft.com/office/officeart/2005/8/colors/accent1_2" csCatId="accent1" phldr="1"/>
      <dgm:spPr/>
      <dgm:t>
        <a:bodyPr/>
        <a:lstStyle/>
        <a:p>
          <a:endParaRPr lang="en-US"/>
        </a:p>
      </dgm:t>
    </dgm:pt>
    <dgm:pt modelId="{06EC27E0-165C-47AA-B4B4-870CDF407A19}">
      <dgm:prSet/>
      <dgm:spPr/>
      <dgm:t>
        <a:bodyPr/>
        <a:lstStyle/>
        <a:p>
          <a:endParaRPr lang="en-US"/>
        </a:p>
      </dgm:t>
    </dgm:pt>
    <dgm:pt modelId="{462383C6-460C-48DC-A65E-7153C0FC9E1A}" type="parTrans" cxnId="{9979E89B-F32F-47A5-ABC3-8C5EC321FAFB}">
      <dgm:prSet/>
      <dgm:spPr/>
      <dgm:t>
        <a:bodyPr/>
        <a:lstStyle/>
        <a:p>
          <a:endParaRPr lang="en-US"/>
        </a:p>
      </dgm:t>
    </dgm:pt>
    <dgm:pt modelId="{81CDBC80-C1F4-4520-91B6-5D2FF384D0D0}" type="sibTrans" cxnId="{9979E89B-F32F-47A5-ABC3-8C5EC321FAF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03281067-8E59-4E45-9CCE-21D0EC795DAA}">
      <dgm:prSet/>
      <dgm:spPr/>
      <dgm:t>
        <a:bodyPr/>
        <a:lstStyle/>
        <a:p>
          <a:endParaRPr lang="en-US"/>
        </a:p>
      </dgm:t>
    </dgm:pt>
    <dgm:pt modelId="{0F1EB6A7-5E09-4AF9-8F68-57F8D9F845FC}" type="parTrans" cxnId="{99DF6865-9B13-458D-87D6-2536CF23904B}">
      <dgm:prSet/>
      <dgm:spPr/>
      <dgm:t>
        <a:bodyPr/>
        <a:lstStyle/>
        <a:p>
          <a:endParaRPr lang="en-US"/>
        </a:p>
      </dgm:t>
    </dgm:pt>
    <dgm:pt modelId="{137EB465-57F2-4285-AA79-274B214F0525}" type="sibTrans" cxnId="{99DF6865-9B13-458D-87D6-2536CF23904B}">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40DC74F3-3CBC-49B9-8B73-B5F93D6BEE43}">
      <dgm:prSet/>
      <dgm:spPr>
        <a:ln>
          <a:noFill/>
        </a:ln>
      </dgm:spPr>
      <dgm:t>
        <a:bodyPr/>
        <a:lstStyle/>
        <a:p>
          <a:endParaRPr lang="en-US"/>
        </a:p>
      </dgm:t>
    </dgm:pt>
    <dgm:pt modelId="{80F5279B-42D2-453B-8CC3-EA63E301E0CC}" type="parTrans" cxnId="{4DC1E5AF-C899-45D8-8411-81C8456DC1C4}">
      <dgm:prSet/>
      <dgm:spPr/>
      <dgm:t>
        <a:bodyPr/>
        <a:lstStyle/>
        <a:p>
          <a:endParaRPr lang="en-US"/>
        </a:p>
      </dgm:t>
    </dgm:pt>
    <dgm:pt modelId="{FD258916-72C8-4B58-AF69-B7B06476EE30}" type="sibTrans" cxnId="{4DC1E5AF-C899-45D8-8411-81C8456DC1C4}">
      <dgm:prSet/>
      <dgm:spPr>
        <a:blipFill>
          <a:blip xmlns:r="http://schemas.openxmlformats.org/officeDocument/2006/relationships" r:embed="rId3"/>
          <a:srcRect/>
          <a:stretch>
            <a:fillRect l="-17000" r="-17000"/>
          </a:stretch>
        </a:blipFill>
      </dgm:spPr>
      <dgm:t>
        <a:bodyPr/>
        <a:lstStyle/>
        <a:p>
          <a:endParaRPr lang="en-US"/>
        </a:p>
      </dgm:t>
    </dgm:pt>
    <dgm:pt modelId="{AF22069E-345F-450E-A8D6-D6BC7EE93D88}">
      <dgm:prSet/>
      <dgm:spPr/>
      <dgm:t>
        <a:bodyPr/>
        <a:lstStyle/>
        <a:p>
          <a:endParaRPr lang="en-US"/>
        </a:p>
      </dgm:t>
    </dgm:pt>
    <dgm:pt modelId="{D3C87F69-495E-4958-9512-2C9180FFA2BA}" type="parTrans" cxnId="{1428CBA7-89F3-4931-80C8-248C44C360C2}">
      <dgm:prSet/>
      <dgm:spPr/>
      <dgm:t>
        <a:bodyPr/>
        <a:lstStyle/>
        <a:p>
          <a:endParaRPr lang="en-US"/>
        </a:p>
      </dgm:t>
    </dgm:pt>
    <dgm:pt modelId="{ED7E2E4C-49BC-47B0-8471-900A2CC961C7}" type="sibTrans" cxnId="{1428CBA7-89F3-4931-80C8-248C44C360C2}">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6C1819CB-8523-4AA0-B346-C655C52ED799}">
      <dgm:prSet/>
      <dgm:spPr/>
      <dgm:t>
        <a:bodyPr/>
        <a:lstStyle/>
        <a:p>
          <a:endParaRPr lang="en-US" dirty="0"/>
        </a:p>
      </dgm:t>
    </dgm:pt>
    <dgm:pt modelId="{90D1D41F-6302-42E5-80E3-3B4535FD8ADE}" type="sibTrans" cxnId="{B1897D38-AA40-4EC2-930E-CA0CB0156998}">
      <dgm:prSet/>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000" r="-5000"/>
          </a:stretch>
        </a:blipFill>
      </dgm:spPr>
      <dgm:t>
        <a:bodyPr/>
        <a:lstStyle/>
        <a:p>
          <a:endParaRPr lang="en-US"/>
        </a:p>
      </dgm:t>
    </dgm:pt>
    <dgm:pt modelId="{F2B9FE0A-6B98-4234-8810-B08F1E9DC4CF}" type="parTrans" cxnId="{B1897D38-AA40-4EC2-930E-CA0CB0156998}">
      <dgm:prSet/>
      <dgm:spPr/>
      <dgm:t>
        <a:bodyPr/>
        <a:lstStyle/>
        <a:p>
          <a:endParaRPr lang="en-US"/>
        </a:p>
      </dgm:t>
    </dgm:pt>
    <dgm:pt modelId="{C13606D9-229D-4A9E-BC79-826273559509}" type="pres">
      <dgm:prSet presAssocID="{2714F838-0A92-41FC-A3E4-DA540E6ED98D}" presName="Name0" presStyleCnt="0">
        <dgm:presLayoutVars>
          <dgm:chMax val="5"/>
          <dgm:dir/>
        </dgm:presLayoutVars>
      </dgm:prSet>
      <dgm:spPr/>
    </dgm:pt>
    <dgm:pt modelId="{32F8281A-E430-4012-82BB-B1865C91C04A}" type="pres">
      <dgm:prSet presAssocID="{2714F838-0A92-41FC-A3E4-DA540E6ED98D}" presName="picts" presStyleCnt="0"/>
      <dgm:spPr/>
    </dgm:pt>
    <dgm:pt modelId="{2E9B7599-3F9F-440B-819F-004A97BCFB4B}" type="pres">
      <dgm:prSet presAssocID="{2714F838-0A92-41FC-A3E4-DA540E6ED98D}" presName="space1" presStyleCnt="0"/>
      <dgm:spPr/>
    </dgm:pt>
    <dgm:pt modelId="{B2A7896C-E77B-4416-841D-FC3329FF00F7}" type="pres">
      <dgm:prSet presAssocID="{2714F838-0A92-41FC-A3E4-DA540E6ED98D}" presName="space2" presStyleCnt="0"/>
      <dgm:spPr/>
    </dgm:pt>
    <dgm:pt modelId="{A9433BAA-DA8D-4305-8100-4907BC67F0AB}" type="pres">
      <dgm:prSet presAssocID="{137EB465-57F2-4285-AA79-274B214F0525}" presName="pictA1" presStyleCnt="0"/>
      <dgm:spPr/>
    </dgm:pt>
    <dgm:pt modelId="{7CB10037-8F6B-4B45-9981-E8195ACBED5C}" type="pres">
      <dgm:prSet presAssocID="{137EB465-57F2-4285-AA79-274B214F0525}" presName="imageRepeatNode" presStyleLbl="alignNode1" presStyleIdx="0" presStyleCnt="5" custAng="10800000" custLinFactNeighborY="566"/>
      <dgm:spPr/>
    </dgm:pt>
    <dgm:pt modelId="{4C874B99-28A2-4278-9B32-387318C1504E}" type="pres">
      <dgm:prSet presAssocID="{137EB465-57F2-4285-AA79-274B214F0525}" presName="oneDotPict" presStyleCnt="0"/>
      <dgm:spPr/>
    </dgm:pt>
    <dgm:pt modelId="{F30E8357-D7A9-4C85-A88F-5D2EF2994F3F}" type="pres">
      <dgm:prSet presAssocID="{137EB465-57F2-4285-AA79-274B214F0525}" presName="dotPict_11" presStyleLbl="solidFgAcc1" presStyleIdx="0" presStyleCnt="30"/>
      <dgm:spPr>
        <a:noFill/>
        <a:ln>
          <a:noFill/>
        </a:ln>
      </dgm:spPr>
    </dgm:pt>
    <dgm:pt modelId="{E68ECE17-1934-4CB3-B951-83A8B854B04A}" type="pres">
      <dgm:prSet presAssocID="{FD258916-72C8-4B58-AF69-B7B06476EE30}" presName="pictA2" presStyleCnt="0"/>
      <dgm:spPr/>
    </dgm:pt>
    <dgm:pt modelId="{2E8D571E-7167-4262-839C-9EBD886B6D14}" type="pres">
      <dgm:prSet presAssocID="{FD258916-72C8-4B58-AF69-B7B06476EE30}" presName="imageRepeatNode" presStyleLbl="alignNode1" presStyleIdx="1" presStyleCnt="5"/>
      <dgm:spPr/>
    </dgm:pt>
    <dgm:pt modelId="{95DE4188-CE4A-44AD-A576-3E88618464AB}" type="pres">
      <dgm:prSet presAssocID="{FD258916-72C8-4B58-AF69-B7B06476EE30}" presName="twoDotsPict" presStyleCnt="0"/>
      <dgm:spPr/>
    </dgm:pt>
    <dgm:pt modelId="{35AF2915-C1AA-4491-B02B-9B3A58954D88}" type="pres">
      <dgm:prSet presAssocID="{FD258916-72C8-4B58-AF69-B7B06476EE30}" presName="dotPict_21" presStyleLbl="solidFgAcc1" presStyleIdx="1" presStyleCnt="30"/>
      <dgm:spPr>
        <a:noFill/>
      </dgm:spPr>
    </dgm:pt>
    <dgm:pt modelId="{7C6D21F5-D4FA-4EFC-A65F-09207C210D5C}" type="pres">
      <dgm:prSet presAssocID="{FD258916-72C8-4B58-AF69-B7B06476EE30}" presName="dotPict_22" presStyleLbl="solidFgAcc1" presStyleIdx="2" presStyleCnt="30"/>
      <dgm:spPr>
        <a:noFill/>
      </dgm:spPr>
    </dgm:pt>
    <dgm:pt modelId="{6D2F10C4-0277-4969-9336-F20F57B00A48}" type="pres">
      <dgm:prSet presAssocID="{ED7E2E4C-49BC-47B0-8471-900A2CC961C7}" presName="pictA3" presStyleCnt="0"/>
      <dgm:spPr/>
    </dgm:pt>
    <dgm:pt modelId="{8775267A-413A-49FD-884B-93BBB7026282}" type="pres">
      <dgm:prSet presAssocID="{ED7E2E4C-49BC-47B0-8471-900A2CC961C7}" presName="imageRepeatNode" presStyleLbl="alignNode1" presStyleIdx="2" presStyleCnt="5" custAng="5400000"/>
      <dgm:spPr/>
    </dgm:pt>
    <dgm:pt modelId="{DD1D8F14-F328-45F0-A282-6397B9A62D7E}" type="pres">
      <dgm:prSet presAssocID="{ED7E2E4C-49BC-47B0-8471-900A2CC961C7}" presName="threeDotsPict" presStyleCnt="0"/>
      <dgm:spPr/>
    </dgm:pt>
    <dgm:pt modelId="{B3BCFBD9-2724-4D75-B658-2BB0C56BC502}" type="pres">
      <dgm:prSet presAssocID="{ED7E2E4C-49BC-47B0-8471-900A2CC961C7}" presName="dotPict_31" presStyleLbl="solidFgAcc1" presStyleIdx="3" presStyleCnt="30"/>
      <dgm:spPr>
        <a:noFill/>
        <a:ln>
          <a:noFill/>
        </a:ln>
      </dgm:spPr>
    </dgm:pt>
    <dgm:pt modelId="{0306938C-4F6B-454B-B008-749B9BAC18C2}" type="pres">
      <dgm:prSet presAssocID="{ED7E2E4C-49BC-47B0-8471-900A2CC961C7}" presName="dotPict_32" presStyleLbl="solidFgAcc1" presStyleIdx="4" presStyleCnt="30"/>
      <dgm:spPr>
        <a:noFill/>
        <a:ln>
          <a:noFill/>
        </a:ln>
      </dgm:spPr>
    </dgm:pt>
    <dgm:pt modelId="{73AF75BC-932D-4B5A-AD2E-071E57CFFD81}" type="pres">
      <dgm:prSet presAssocID="{ED7E2E4C-49BC-47B0-8471-900A2CC961C7}" presName="dotPict_33" presStyleLbl="solidFgAcc1" presStyleIdx="5" presStyleCnt="30"/>
      <dgm:spPr>
        <a:noFill/>
        <a:ln>
          <a:noFill/>
        </a:ln>
      </dgm:spPr>
    </dgm:pt>
    <dgm:pt modelId="{90CA8761-7040-45CB-BD07-0215AB0262E1}" type="pres">
      <dgm:prSet presAssocID="{81CDBC80-C1F4-4520-91B6-5D2FF384D0D0}" presName="pictA4" presStyleCnt="0"/>
      <dgm:spPr/>
    </dgm:pt>
    <dgm:pt modelId="{66829999-4ADA-4664-B362-ABFC31CDAC0E}" type="pres">
      <dgm:prSet presAssocID="{81CDBC80-C1F4-4520-91B6-5D2FF384D0D0}" presName="imageRepeatNode" presStyleLbl="alignNode1" presStyleIdx="3" presStyleCnt="5"/>
      <dgm:spPr/>
    </dgm:pt>
    <dgm:pt modelId="{4CADB5A1-2C4E-4683-896B-5086F596AA96}" type="pres">
      <dgm:prSet presAssocID="{81CDBC80-C1F4-4520-91B6-5D2FF384D0D0}" presName="fourDotsPict" presStyleCnt="0"/>
      <dgm:spPr/>
    </dgm:pt>
    <dgm:pt modelId="{46F632C8-E8D2-4BE4-A563-9AE2184B3E32}" type="pres">
      <dgm:prSet presAssocID="{81CDBC80-C1F4-4520-91B6-5D2FF384D0D0}" presName="dotPict_41" presStyleLbl="solidFgAcc1" presStyleIdx="6" presStyleCnt="30"/>
      <dgm:spPr>
        <a:noFill/>
        <a:ln>
          <a:noFill/>
        </a:ln>
      </dgm:spPr>
    </dgm:pt>
    <dgm:pt modelId="{2499A2C1-97A8-49AE-8537-97033A99548B}" type="pres">
      <dgm:prSet presAssocID="{81CDBC80-C1F4-4520-91B6-5D2FF384D0D0}" presName="dotPict_42" presStyleLbl="solidFgAcc1" presStyleIdx="7" presStyleCnt="30"/>
      <dgm:spPr>
        <a:noFill/>
        <a:ln>
          <a:noFill/>
        </a:ln>
      </dgm:spPr>
    </dgm:pt>
    <dgm:pt modelId="{41CCA974-F5E9-4A01-9FBD-96E5AB9B02E1}" type="pres">
      <dgm:prSet presAssocID="{81CDBC80-C1F4-4520-91B6-5D2FF384D0D0}" presName="dotPict_43" presStyleLbl="solidFgAcc1" presStyleIdx="8" presStyleCnt="30"/>
      <dgm:spPr>
        <a:noFill/>
        <a:ln>
          <a:noFill/>
        </a:ln>
      </dgm:spPr>
    </dgm:pt>
    <dgm:pt modelId="{6068CD3F-8B62-425C-B52F-82498FAA622A}" type="pres">
      <dgm:prSet presAssocID="{81CDBC80-C1F4-4520-91B6-5D2FF384D0D0}" presName="dotPict_44" presStyleLbl="solidFgAcc1" presStyleIdx="9" presStyleCnt="30"/>
      <dgm:spPr>
        <a:noFill/>
        <a:ln>
          <a:noFill/>
        </a:ln>
      </dgm:spPr>
    </dgm:pt>
    <dgm:pt modelId="{99AD1099-68AF-4771-BA43-EF75CF366752}" type="pres">
      <dgm:prSet presAssocID="{90D1D41F-6302-42E5-80E3-3B4535FD8ADE}" presName="pictA5" presStyleCnt="0"/>
      <dgm:spPr/>
    </dgm:pt>
    <dgm:pt modelId="{30EC39E8-8556-4AAE-88D5-4D3A6A633352}" type="pres">
      <dgm:prSet presAssocID="{90D1D41F-6302-42E5-80E3-3B4535FD8ADE}" presName="imageRepeatNode" presStyleLbl="alignNode1" presStyleIdx="4" presStyleCnt="5"/>
      <dgm:spPr/>
    </dgm:pt>
    <dgm:pt modelId="{A59DFE38-D72B-47A6-9B54-F4C3B680F8B3}" type="pres">
      <dgm:prSet presAssocID="{90D1D41F-6302-42E5-80E3-3B4535FD8ADE}" presName="fiveDotsPict" presStyleCnt="0"/>
      <dgm:spPr/>
    </dgm:pt>
    <dgm:pt modelId="{9E0A00B7-91C2-4FA8-BE08-63D17A5E7794}" type="pres">
      <dgm:prSet presAssocID="{90D1D41F-6302-42E5-80E3-3B4535FD8ADE}" presName="dotPict_51" presStyleLbl="solidFgAcc1" presStyleIdx="10" presStyleCnt="30"/>
      <dgm:spPr>
        <a:noFill/>
        <a:ln>
          <a:noFill/>
        </a:ln>
      </dgm:spPr>
    </dgm:pt>
    <dgm:pt modelId="{F8A345E8-80ED-404F-BC16-6B6227BA1857}" type="pres">
      <dgm:prSet presAssocID="{90D1D41F-6302-42E5-80E3-3B4535FD8ADE}" presName="dotPict_52" presStyleLbl="solidFgAcc1" presStyleIdx="11" presStyleCnt="30"/>
      <dgm:spPr>
        <a:noFill/>
        <a:ln>
          <a:noFill/>
        </a:ln>
      </dgm:spPr>
    </dgm:pt>
    <dgm:pt modelId="{17448694-A0B0-4751-81D2-204D4F44E079}" type="pres">
      <dgm:prSet presAssocID="{90D1D41F-6302-42E5-80E3-3B4535FD8ADE}" presName="dotPict_53" presStyleLbl="solidFgAcc1" presStyleIdx="12" presStyleCnt="30"/>
      <dgm:spPr>
        <a:noFill/>
        <a:ln>
          <a:noFill/>
        </a:ln>
      </dgm:spPr>
    </dgm:pt>
    <dgm:pt modelId="{D0A58BD3-2AEC-4305-A9DD-1F9B91ADDEFA}" type="pres">
      <dgm:prSet presAssocID="{90D1D41F-6302-42E5-80E3-3B4535FD8ADE}" presName="dotPict_54" presStyleLbl="solidFgAcc1" presStyleIdx="13" presStyleCnt="30"/>
      <dgm:spPr>
        <a:noFill/>
        <a:ln>
          <a:noFill/>
        </a:ln>
      </dgm:spPr>
    </dgm:pt>
    <dgm:pt modelId="{C9B834DB-DB0B-4687-ADD0-452DAB25529E}" type="pres">
      <dgm:prSet presAssocID="{90D1D41F-6302-42E5-80E3-3B4535FD8ADE}" presName="dotPict_55" presStyleLbl="solidFgAcc1" presStyleIdx="14" presStyleCnt="30"/>
      <dgm:spPr>
        <a:noFill/>
        <a:ln>
          <a:noFill/>
        </a:ln>
      </dgm:spPr>
    </dgm:pt>
    <dgm:pt modelId="{BCA65D27-9EB1-40C4-A2FE-125DE1568A3B}" type="pres">
      <dgm:prSet presAssocID="{2714F838-0A92-41FC-A3E4-DA540E6ED98D}" presName="txLine" presStyleCnt="0"/>
      <dgm:spPr/>
    </dgm:pt>
    <dgm:pt modelId="{301232BA-6D27-4BDC-B7E3-CAB5046CE8D7}" type="pres">
      <dgm:prSet presAssocID="{03281067-8E59-4E45-9CCE-21D0EC795DAA}" presName="oneDotTx" presStyleCnt="0"/>
      <dgm:spPr/>
    </dgm:pt>
    <dgm:pt modelId="{BB63B642-8C9A-437E-B534-314D8D72D009}" type="pres">
      <dgm:prSet presAssocID="{03281067-8E59-4E45-9CCE-21D0EC795DAA}" presName="dotTx_11" presStyleLbl="solidFgAcc1" presStyleIdx="15" presStyleCnt="30"/>
      <dgm:spPr>
        <a:xfrm>
          <a:off x="9962" y="3319940"/>
          <a:ext cx="54874" cy="54874"/>
        </a:xfrm>
        <a:prstGeom prst="ellipse">
          <a:avLst/>
        </a:prstGeom>
        <a:noFill/>
        <a:ln w="9525" cap="rnd" cmpd="sng" algn="ctr">
          <a:noFill/>
          <a:prstDash val="solid"/>
        </a:ln>
        <a:effectLst/>
      </dgm:spPr>
    </dgm:pt>
    <dgm:pt modelId="{4693C814-79B6-4A29-9222-A1485C5A2F0C}" type="pres">
      <dgm:prSet presAssocID="{03281067-8E59-4E45-9CCE-21D0EC795DAA}" presName="Name37" presStyleLbl="revTx" presStyleIdx="0" presStyleCnt="5">
        <dgm:presLayoutVars>
          <dgm:bulletEnabled val="1"/>
        </dgm:presLayoutVars>
      </dgm:prSet>
      <dgm:spPr/>
    </dgm:pt>
    <dgm:pt modelId="{DA0DCD96-C655-4F5E-8DEA-C2E23BA51664}" type="pres">
      <dgm:prSet presAssocID="{40DC74F3-3CBC-49B9-8B73-B5F93D6BEE43}" presName="twoDotsTx" presStyleCnt="0"/>
      <dgm:spPr/>
    </dgm:pt>
    <dgm:pt modelId="{674BDD7A-9961-41E5-8688-15173C392A81}" type="pres">
      <dgm:prSet presAssocID="{40DC74F3-3CBC-49B9-8B73-B5F93D6BEE43}" presName="dotTx_21" presStyleLbl="solidFgAcc1" presStyleIdx="16" presStyleCnt="30"/>
      <dgm:spPr>
        <a:ln>
          <a:noFill/>
        </a:ln>
      </dgm:spPr>
    </dgm:pt>
    <dgm:pt modelId="{5EA8CADB-41E7-4FB0-A62F-E0892E36D7A6}" type="pres">
      <dgm:prSet presAssocID="{40DC74F3-3CBC-49B9-8B73-B5F93D6BEE43}" presName="dotTx_22" presStyleLbl="solidFgAcc1" presStyleIdx="17" presStyleCnt="30"/>
      <dgm:spPr>
        <a:ln>
          <a:noFill/>
        </a:ln>
      </dgm:spPr>
    </dgm:pt>
    <dgm:pt modelId="{628EA4D8-F9D4-4902-8604-5505DAA789FB}" type="pres">
      <dgm:prSet presAssocID="{40DC74F3-3CBC-49B9-8B73-B5F93D6BEE43}" presName="Name39" presStyleLbl="revTx" presStyleIdx="1" presStyleCnt="5">
        <dgm:presLayoutVars>
          <dgm:bulletEnabled val="1"/>
        </dgm:presLayoutVars>
      </dgm:prSet>
      <dgm:spPr/>
    </dgm:pt>
    <dgm:pt modelId="{F18873E3-8548-41CB-B6D9-12B9634C1E3A}" type="pres">
      <dgm:prSet presAssocID="{AF22069E-345F-450E-A8D6-D6BC7EE93D88}" presName="threeDotsTx" presStyleCnt="0"/>
      <dgm:spPr/>
    </dgm:pt>
    <dgm:pt modelId="{6625F83B-7AEB-41A3-90F8-1DC38974C5F9}" type="pres">
      <dgm:prSet presAssocID="{AF22069E-345F-450E-A8D6-D6BC7EE93D88}" presName="dotTx_31" presStyleLbl="solidFgAcc1" presStyleIdx="18" presStyleCnt="30"/>
      <dgm:spPr>
        <a:ln>
          <a:noFill/>
        </a:ln>
      </dgm:spPr>
    </dgm:pt>
    <dgm:pt modelId="{55981192-01E1-4AB9-85D4-D96FC73CA527}" type="pres">
      <dgm:prSet presAssocID="{AF22069E-345F-450E-A8D6-D6BC7EE93D88}" presName="dotTx_32" presStyleLbl="solidFgAcc1" presStyleIdx="19" presStyleCnt="30"/>
      <dgm:spPr>
        <a:ln>
          <a:noFill/>
        </a:ln>
      </dgm:spPr>
    </dgm:pt>
    <dgm:pt modelId="{7CAD76FE-44FD-4714-8517-BB379F2B87D4}" type="pres">
      <dgm:prSet presAssocID="{AF22069E-345F-450E-A8D6-D6BC7EE93D88}" presName="dotTx_33" presStyleLbl="solidFgAcc1" presStyleIdx="20" presStyleCnt="30"/>
      <dgm:spPr>
        <a:ln>
          <a:noFill/>
        </a:ln>
      </dgm:spPr>
    </dgm:pt>
    <dgm:pt modelId="{9D586D93-2ECF-44E7-AD32-58869DF2D33D}" type="pres">
      <dgm:prSet presAssocID="{AF22069E-345F-450E-A8D6-D6BC7EE93D88}" presName="Name41" presStyleLbl="revTx" presStyleIdx="2" presStyleCnt="5">
        <dgm:presLayoutVars>
          <dgm:bulletEnabled val="1"/>
        </dgm:presLayoutVars>
      </dgm:prSet>
      <dgm:spPr/>
    </dgm:pt>
    <dgm:pt modelId="{BEFC8BB5-18C5-48A7-91E6-9F6AEB357708}" type="pres">
      <dgm:prSet presAssocID="{06EC27E0-165C-47AA-B4B4-870CDF407A19}" presName="fourDotsTx" presStyleCnt="0"/>
      <dgm:spPr/>
    </dgm:pt>
    <dgm:pt modelId="{687929F0-47A1-41BA-8662-D280CB21A2E0}" type="pres">
      <dgm:prSet presAssocID="{06EC27E0-165C-47AA-B4B4-870CDF407A19}" presName="dotTx_41" presStyleLbl="solidFgAcc1" presStyleIdx="21" presStyleCnt="30"/>
      <dgm:spPr>
        <a:noFill/>
        <a:ln>
          <a:noFill/>
        </a:ln>
      </dgm:spPr>
    </dgm:pt>
    <dgm:pt modelId="{012DE469-B0E6-4B8B-A3DD-867412B9CE2C}" type="pres">
      <dgm:prSet presAssocID="{06EC27E0-165C-47AA-B4B4-870CDF407A19}" presName="dotTx_42" presStyleLbl="solidFgAcc1" presStyleIdx="22" presStyleCnt="30"/>
      <dgm:spPr>
        <a:noFill/>
        <a:ln>
          <a:noFill/>
        </a:ln>
      </dgm:spPr>
    </dgm:pt>
    <dgm:pt modelId="{42F85929-A767-4AB1-9CEE-3B7E3C605255}" type="pres">
      <dgm:prSet presAssocID="{06EC27E0-165C-47AA-B4B4-870CDF407A19}" presName="dotTx_43" presStyleLbl="solidFgAcc1" presStyleIdx="23" presStyleCnt="30"/>
      <dgm:spPr>
        <a:noFill/>
        <a:ln>
          <a:noFill/>
        </a:ln>
      </dgm:spPr>
    </dgm:pt>
    <dgm:pt modelId="{F0C9C1EF-C5A9-4DCE-AA67-1A2396E0400C}" type="pres">
      <dgm:prSet presAssocID="{06EC27E0-165C-47AA-B4B4-870CDF407A19}" presName="dotTx_44" presStyleLbl="solidFgAcc1" presStyleIdx="24" presStyleCnt="30"/>
      <dgm:spPr>
        <a:noFill/>
        <a:ln>
          <a:noFill/>
        </a:ln>
      </dgm:spPr>
    </dgm:pt>
    <dgm:pt modelId="{CFA69A2E-708F-494E-A0FE-4F898DD54150}" type="pres">
      <dgm:prSet presAssocID="{06EC27E0-165C-47AA-B4B4-870CDF407A19}" presName="Name43" presStyleLbl="revTx" presStyleIdx="3" presStyleCnt="5">
        <dgm:presLayoutVars>
          <dgm:bulletEnabled val="1"/>
        </dgm:presLayoutVars>
      </dgm:prSet>
      <dgm:spPr/>
    </dgm:pt>
    <dgm:pt modelId="{04B591F7-929E-40CD-8CA8-74A6F0DDDB3A}" type="pres">
      <dgm:prSet presAssocID="{6C1819CB-8523-4AA0-B346-C655C52ED799}" presName="fiveDotsTx" presStyleCnt="0"/>
      <dgm:spPr/>
    </dgm:pt>
    <dgm:pt modelId="{05C9C30A-CA7B-4B91-8C5E-360F9B24776F}" type="pres">
      <dgm:prSet presAssocID="{6C1819CB-8523-4AA0-B346-C655C52ED799}" presName="dotTx_51" presStyleLbl="solidFgAcc1" presStyleIdx="25" presStyleCnt="30"/>
      <dgm:spPr>
        <a:noFill/>
        <a:ln>
          <a:noFill/>
        </a:ln>
      </dgm:spPr>
    </dgm:pt>
    <dgm:pt modelId="{C849036B-B7EC-4202-8F3E-989062214F19}" type="pres">
      <dgm:prSet presAssocID="{6C1819CB-8523-4AA0-B346-C655C52ED799}" presName="dotTx_52" presStyleLbl="solidFgAcc1" presStyleIdx="26" presStyleCnt="30"/>
      <dgm:spPr>
        <a:xfrm>
          <a:off x="4179280" y="3319940"/>
          <a:ext cx="54874" cy="54874"/>
        </a:xfrm>
        <a:prstGeom prst="ellipse">
          <a:avLst/>
        </a:prstGeom>
        <a:noFill/>
        <a:ln w="9525" cap="rnd" cmpd="sng" algn="ctr">
          <a:noFill/>
          <a:prstDash val="solid"/>
        </a:ln>
        <a:effectLst/>
      </dgm:spPr>
    </dgm:pt>
    <dgm:pt modelId="{10CF3E66-4A35-4920-92F2-68B6A1528761}" type="pres">
      <dgm:prSet presAssocID="{6C1819CB-8523-4AA0-B346-C655C52ED799}" presName="dotTx_53" presStyleLbl="solidFgAcc1" presStyleIdx="27" presStyleCnt="30"/>
      <dgm:spPr>
        <a:noFill/>
        <a:ln>
          <a:noFill/>
        </a:ln>
      </dgm:spPr>
    </dgm:pt>
    <dgm:pt modelId="{96CF0D10-7C00-45B0-8BA9-2945D09B654A}" type="pres">
      <dgm:prSet presAssocID="{6C1819CB-8523-4AA0-B346-C655C52ED799}" presName="dotTx_54" presStyleLbl="solidFgAcc1" presStyleIdx="28" presStyleCnt="30"/>
      <dgm:spPr>
        <a:noFill/>
        <a:ln>
          <a:noFill/>
        </a:ln>
      </dgm:spPr>
    </dgm:pt>
    <dgm:pt modelId="{A63D22B0-9151-48CC-B9E1-FA096326749C}" type="pres">
      <dgm:prSet presAssocID="{6C1819CB-8523-4AA0-B346-C655C52ED799}" presName="dotTx_55" presStyleLbl="solidFgAcc1" presStyleIdx="29" presStyleCnt="30"/>
      <dgm:spPr>
        <a:noFill/>
        <a:ln>
          <a:noFill/>
        </a:ln>
      </dgm:spPr>
    </dgm:pt>
    <dgm:pt modelId="{3B1456B7-1F84-40C0-A09D-6BE8211F0B58}" type="pres">
      <dgm:prSet presAssocID="{6C1819CB-8523-4AA0-B346-C655C52ED799}" presName="Name45" presStyleLbl="revTx" presStyleIdx="4" presStyleCnt="5">
        <dgm:presLayoutVars>
          <dgm:bulletEnabled val="1"/>
        </dgm:presLayoutVars>
      </dgm:prSet>
      <dgm:spPr/>
    </dgm:pt>
  </dgm:ptLst>
  <dgm:cxnLst>
    <dgm:cxn modelId="{1F30511D-FD78-4C8D-8C52-9C6A05C57CA7}" type="presOf" srcId="{90D1D41F-6302-42E5-80E3-3B4535FD8ADE}" destId="{30EC39E8-8556-4AAE-88D5-4D3A6A633352}" srcOrd="0" destOrd="0" presId="urn:microsoft.com/office/officeart/2009/3/layout/SpiralPicture"/>
    <dgm:cxn modelId="{AF9A0935-422E-411A-812C-776AB172AF36}" type="presOf" srcId="{03281067-8E59-4E45-9CCE-21D0EC795DAA}" destId="{4693C814-79B6-4A29-9222-A1485C5A2F0C}" srcOrd="0" destOrd="0" presId="urn:microsoft.com/office/officeart/2009/3/layout/SpiralPicture"/>
    <dgm:cxn modelId="{B1897D38-AA40-4EC2-930E-CA0CB0156998}" srcId="{2714F838-0A92-41FC-A3E4-DA540E6ED98D}" destId="{6C1819CB-8523-4AA0-B346-C655C52ED799}" srcOrd="4" destOrd="0" parTransId="{F2B9FE0A-6B98-4234-8810-B08F1E9DC4CF}" sibTransId="{90D1D41F-6302-42E5-80E3-3B4535FD8ADE}"/>
    <dgm:cxn modelId="{397ED441-1012-4795-A94C-5A9B60CA8DD9}" type="presOf" srcId="{40DC74F3-3CBC-49B9-8B73-B5F93D6BEE43}" destId="{628EA4D8-F9D4-4902-8604-5505DAA789FB}" srcOrd="0" destOrd="0" presId="urn:microsoft.com/office/officeart/2009/3/layout/SpiralPicture"/>
    <dgm:cxn modelId="{99DF6865-9B13-458D-87D6-2536CF23904B}" srcId="{2714F838-0A92-41FC-A3E4-DA540E6ED98D}" destId="{03281067-8E59-4E45-9CCE-21D0EC795DAA}" srcOrd="0" destOrd="0" parTransId="{0F1EB6A7-5E09-4AF9-8F68-57F8D9F845FC}" sibTransId="{137EB465-57F2-4285-AA79-274B214F0525}"/>
    <dgm:cxn modelId="{0E870446-F575-46F0-8D69-4EC309869806}" type="presOf" srcId="{FD258916-72C8-4B58-AF69-B7B06476EE30}" destId="{2E8D571E-7167-4262-839C-9EBD886B6D14}" srcOrd="0" destOrd="0" presId="urn:microsoft.com/office/officeart/2009/3/layout/SpiralPicture"/>
    <dgm:cxn modelId="{80729D77-7439-4369-BEEB-A91FB723E5A0}" type="presOf" srcId="{2714F838-0A92-41FC-A3E4-DA540E6ED98D}" destId="{C13606D9-229D-4A9E-BC79-826273559509}" srcOrd="0" destOrd="0" presId="urn:microsoft.com/office/officeart/2009/3/layout/SpiralPicture"/>
    <dgm:cxn modelId="{F0BA3758-6F66-4947-A423-0623784FC23B}" type="presOf" srcId="{137EB465-57F2-4285-AA79-274B214F0525}" destId="{7CB10037-8F6B-4B45-9981-E8195ACBED5C}" srcOrd="0" destOrd="0" presId="urn:microsoft.com/office/officeart/2009/3/layout/SpiralPicture"/>
    <dgm:cxn modelId="{C0BBE558-14D1-4AC8-8884-28B88605057A}" type="presOf" srcId="{AF22069E-345F-450E-A8D6-D6BC7EE93D88}" destId="{9D586D93-2ECF-44E7-AD32-58869DF2D33D}" srcOrd="0" destOrd="0" presId="urn:microsoft.com/office/officeart/2009/3/layout/SpiralPicture"/>
    <dgm:cxn modelId="{4994C293-35FB-4574-A754-D30EEF901980}" type="presOf" srcId="{06EC27E0-165C-47AA-B4B4-870CDF407A19}" destId="{CFA69A2E-708F-494E-A0FE-4F898DD54150}" srcOrd="0" destOrd="0" presId="urn:microsoft.com/office/officeart/2009/3/layout/SpiralPicture"/>
    <dgm:cxn modelId="{9979E89B-F32F-47A5-ABC3-8C5EC321FAFB}" srcId="{2714F838-0A92-41FC-A3E4-DA540E6ED98D}" destId="{06EC27E0-165C-47AA-B4B4-870CDF407A19}" srcOrd="3" destOrd="0" parTransId="{462383C6-460C-48DC-A65E-7153C0FC9E1A}" sibTransId="{81CDBC80-C1F4-4520-91B6-5D2FF384D0D0}"/>
    <dgm:cxn modelId="{1428CBA7-89F3-4931-80C8-248C44C360C2}" srcId="{2714F838-0A92-41FC-A3E4-DA540E6ED98D}" destId="{AF22069E-345F-450E-A8D6-D6BC7EE93D88}" srcOrd="2" destOrd="0" parTransId="{D3C87F69-495E-4958-9512-2C9180FFA2BA}" sibTransId="{ED7E2E4C-49BC-47B0-8471-900A2CC961C7}"/>
    <dgm:cxn modelId="{4DC1E5AF-C899-45D8-8411-81C8456DC1C4}" srcId="{2714F838-0A92-41FC-A3E4-DA540E6ED98D}" destId="{40DC74F3-3CBC-49B9-8B73-B5F93D6BEE43}" srcOrd="1" destOrd="0" parTransId="{80F5279B-42D2-453B-8CC3-EA63E301E0CC}" sibTransId="{FD258916-72C8-4B58-AF69-B7B06476EE30}"/>
    <dgm:cxn modelId="{FFCFE9B0-BF44-440E-9F61-9477EF512B9E}" type="presOf" srcId="{ED7E2E4C-49BC-47B0-8471-900A2CC961C7}" destId="{8775267A-413A-49FD-884B-93BBB7026282}" srcOrd="0" destOrd="0" presId="urn:microsoft.com/office/officeart/2009/3/layout/SpiralPicture"/>
    <dgm:cxn modelId="{0D021CBD-9A76-4254-AFB5-82AC712F588C}" type="presOf" srcId="{81CDBC80-C1F4-4520-91B6-5D2FF384D0D0}" destId="{66829999-4ADA-4664-B362-ABFC31CDAC0E}" srcOrd="0" destOrd="0" presId="urn:microsoft.com/office/officeart/2009/3/layout/SpiralPicture"/>
    <dgm:cxn modelId="{4AAF4CC6-C06A-4D2A-86ED-337946FBB656}" type="presOf" srcId="{6C1819CB-8523-4AA0-B346-C655C52ED799}" destId="{3B1456B7-1F84-40C0-A09D-6BE8211F0B58}" srcOrd="0" destOrd="0" presId="urn:microsoft.com/office/officeart/2009/3/layout/SpiralPicture"/>
    <dgm:cxn modelId="{A3A2BF3F-AB3C-4828-8444-E4EE45C93C9A}" type="presParOf" srcId="{C13606D9-229D-4A9E-BC79-826273559509}" destId="{32F8281A-E430-4012-82BB-B1865C91C04A}" srcOrd="0" destOrd="0" presId="urn:microsoft.com/office/officeart/2009/3/layout/SpiralPicture"/>
    <dgm:cxn modelId="{2E5CB06B-DACA-4E92-9226-5100CCFCE1CE}" type="presParOf" srcId="{32F8281A-E430-4012-82BB-B1865C91C04A}" destId="{2E9B7599-3F9F-440B-819F-004A97BCFB4B}" srcOrd="0" destOrd="0" presId="urn:microsoft.com/office/officeart/2009/3/layout/SpiralPicture"/>
    <dgm:cxn modelId="{9D7347B8-A5D1-4907-953B-868ABF5508B8}" type="presParOf" srcId="{32F8281A-E430-4012-82BB-B1865C91C04A}" destId="{B2A7896C-E77B-4416-841D-FC3329FF00F7}" srcOrd="1" destOrd="0" presId="urn:microsoft.com/office/officeart/2009/3/layout/SpiralPicture"/>
    <dgm:cxn modelId="{82863FB8-6CF8-49A0-9136-ECE6307D5A30}" type="presParOf" srcId="{32F8281A-E430-4012-82BB-B1865C91C04A}" destId="{A9433BAA-DA8D-4305-8100-4907BC67F0AB}" srcOrd="2" destOrd="0" presId="urn:microsoft.com/office/officeart/2009/3/layout/SpiralPicture"/>
    <dgm:cxn modelId="{169B5DC2-3D35-45A6-A289-F0F7235C25DF}" type="presParOf" srcId="{A9433BAA-DA8D-4305-8100-4907BC67F0AB}" destId="{7CB10037-8F6B-4B45-9981-E8195ACBED5C}" srcOrd="0" destOrd="0" presId="urn:microsoft.com/office/officeart/2009/3/layout/SpiralPicture"/>
    <dgm:cxn modelId="{D0D03687-2690-4924-A72B-5C07F89699F6}" type="presParOf" srcId="{32F8281A-E430-4012-82BB-B1865C91C04A}" destId="{4C874B99-28A2-4278-9B32-387318C1504E}" srcOrd="3" destOrd="0" presId="urn:microsoft.com/office/officeart/2009/3/layout/SpiralPicture"/>
    <dgm:cxn modelId="{A69BB727-FEB4-4A60-92AC-F5B4B905B04E}" type="presParOf" srcId="{4C874B99-28A2-4278-9B32-387318C1504E}" destId="{F30E8357-D7A9-4C85-A88F-5D2EF2994F3F}" srcOrd="0" destOrd="0" presId="urn:microsoft.com/office/officeart/2009/3/layout/SpiralPicture"/>
    <dgm:cxn modelId="{B3781616-03F2-4EDB-BB38-65029C7A32A0}" type="presParOf" srcId="{32F8281A-E430-4012-82BB-B1865C91C04A}" destId="{E68ECE17-1934-4CB3-B951-83A8B854B04A}" srcOrd="4" destOrd="0" presId="urn:microsoft.com/office/officeart/2009/3/layout/SpiralPicture"/>
    <dgm:cxn modelId="{8DC35F70-396C-47C8-B69B-25588AB343B7}" type="presParOf" srcId="{E68ECE17-1934-4CB3-B951-83A8B854B04A}" destId="{2E8D571E-7167-4262-839C-9EBD886B6D14}" srcOrd="0" destOrd="0" presId="urn:microsoft.com/office/officeart/2009/3/layout/SpiralPicture"/>
    <dgm:cxn modelId="{6F4F35C9-EDAB-4B33-B82B-DD9642410707}" type="presParOf" srcId="{32F8281A-E430-4012-82BB-B1865C91C04A}" destId="{95DE4188-CE4A-44AD-A576-3E88618464AB}" srcOrd="5" destOrd="0" presId="urn:microsoft.com/office/officeart/2009/3/layout/SpiralPicture"/>
    <dgm:cxn modelId="{065BE759-0E0C-42A5-B88A-244B1A1E77F9}" type="presParOf" srcId="{95DE4188-CE4A-44AD-A576-3E88618464AB}" destId="{35AF2915-C1AA-4491-B02B-9B3A58954D88}" srcOrd="0" destOrd="0" presId="urn:microsoft.com/office/officeart/2009/3/layout/SpiralPicture"/>
    <dgm:cxn modelId="{CC97FEB8-2912-4BA9-82F5-0BFAAC536D0B}" type="presParOf" srcId="{95DE4188-CE4A-44AD-A576-3E88618464AB}" destId="{7C6D21F5-D4FA-4EFC-A65F-09207C210D5C}" srcOrd="1" destOrd="0" presId="urn:microsoft.com/office/officeart/2009/3/layout/SpiralPicture"/>
    <dgm:cxn modelId="{A08C19F8-F5A9-4C8E-891D-9E8DECBA62DB}" type="presParOf" srcId="{32F8281A-E430-4012-82BB-B1865C91C04A}" destId="{6D2F10C4-0277-4969-9336-F20F57B00A48}" srcOrd="6" destOrd="0" presId="urn:microsoft.com/office/officeart/2009/3/layout/SpiralPicture"/>
    <dgm:cxn modelId="{DAF804FB-3C66-4DB7-880C-1148BD49F6F2}" type="presParOf" srcId="{6D2F10C4-0277-4969-9336-F20F57B00A48}" destId="{8775267A-413A-49FD-884B-93BBB7026282}" srcOrd="0" destOrd="0" presId="urn:microsoft.com/office/officeart/2009/3/layout/SpiralPicture"/>
    <dgm:cxn modelId="{A2EBD541-1122-40EE-8543-A4CCF3B28D39}" type="presParOf" srcId="{32F8281A-E430-4012-82BB-B1865C91C04A}" destId="{DD1D8F14-F328-45F0-A282-6397B9A62D7E}" srcOrd="7" destOrd="0" presId="urn:microsoft.com/office/officeart/2009/3/layout/SpiralPicture"/>
    <dgm:cxn modelId="{6A800D3D-9FD8-4BF7-9767-10E7D02BE013}" type="presParOf" srcId="{DD1D8F14-F328-45F0-A282-6397B9A62D7E}" destId="{B3BCFBD9-2724-4D75-B658-2BB0C56BC502}" srcOrd="0" destOrd="0" presId="urn:microsoft.com/office/officeart/2009/3/layout/SpiralPicture"/>
    <dgm:cxn modelId="{CB06896A-6D35-487C-9548-10F2A166A29F}" type="presParOf" srcId="{DD1D8F14-F328-45F0-A282-6397B9A62D7E}" destId="{0306938C-4F6B-454B-B008-749B9BAC18C2}" srcOrd="1" destOrd="0" presId="urn:microsoft.com/office/officeart/2009/3/layout/SpiralPicture"/>
    <dgm:cxn modelId="{0E64E56A-06B1-4F3D-9C23-5D535531C43F}" type="presParOf" srcId="{DD1D8F14-F328-45F0-A282-6397B9A62D7E}" destId="{73AF75BC-932D-4B5A-AD2E-071E57CFFD81}" srcOrd="2" destOrd="0" presId="urn:microsoft.com/office/officeart/2009/3/layout/SpiralPicture"/>
    <dgm:cxn modelId="{37FC3F7E-E7B4-4CA5-8E06-B0AA8E0898E6}" type="presParOf" srcId="{32F8281A-E430-4012-82BB-B1865C91C04A}" destId="{90CA8761-7040-45CB-BD07-0215AB0262E1}" srcOrd="8" destOrd="0" presId="urn:microsoft.com/office/officeart/2009/3/layout/SpiralPicture"/>
    <dgm:cxn modelId="{C1B5ABC2-E89B-43F7-8F34-DA11E244EE14}" type="presParOf" srcId="{90CA8761-7040-45CB-BD07-0215AB0262E1}" destId="{66829999-4ADA-4664-B362-ABFC31CDAC0E}" srcOrd="0" destOrd="0" presId="urn:microsoft.com/office/officeart/2009/3/layout/SpiralPicture"/>
    <dgm:cxn modelId="{EB61CB4C-0244-4172-A24C-B9BE84785545}" type="presParOf" srcId="{32F8281A-E430-4012-82BB-B1865C91C04A}" destId="{4CADB5A1-2C4E-4683-896B-5086F596AA96}" srcOrd="9" destOrd="0" presId="urn:microsoft.com/office/officeart/2009/3/layout/SpiralPicture"/>
    <dgm:cxn modelId="{1C3F14B6-DE9B-4F84-A4DE-2E94925E5D8C}" type="presParOf" srcId="{4CADB5A1-2C4E-4683-896B-5086F596AA96}" destId="{46F632C8-E8D2-4BE4-A563-9AE2184B3E32}" srcOrd="0" destOrd="0" presId="urn:microsoft.com/office/officeart/2009/3/layout/SpiralPicture"/>
    <dgm:cxn modelId="{EAABFBC3-E41A-4322-BC5C-608A3CCDFE40}" type="presParOf" srcId="{4CADB5A1-2C4E-4683-896B-5086F596AA96}" destId="{2499A2C1-97A8-49AE-8537-97033A99548B}" srcOrd="1" destOrd="0" presId="urn:microsoft.com/office/officeart/2009/3/layout/SpiralPicture"/>
    <dgm:cxn modelId="{1ECEEAB8-AFB1-409D-8A99-F903E536BC35}" type="presParOf" srcId="{4CADB5A1-2C4E-4683-896B-5086F596AA96}" destId="{41CCA974-F5E9-4A01-9FBD-96E5AB9B02E1}" srcOrd="2" destOrd="0" presId="urn:microsoft.com/office/officeart/2009/3/layout/SpiralPicture"/>
    <dgm:cxn modelId="{8ACC0B4C-85F9-4565-9CC9-CFDC67EEFEB7}" type="presParOf" srcId="{4CADB5A1-2C4E-4683-896B-5086F596AA96}" destId="{6068CD3F-8B62-425C-B52F-82498FAA622A}" srcOrd="3" destOrd="0" presId="urn:microsoft.com/office/officeart/2009/3/layout/SpiralPicture"/>
    <dgm:cxn modelId="{60EADEF5-1434-4FE2-9A36-9FD5DE96EB12}" type="presParOf" srcId="{32F8281A-E430-4012-82BB-B1865C91C04A}" destId="{99AD1099-68AF-4771-BA43-EF75CF366752}" srcOrd="10" destOrd="0" presId="urn:microsoft.com/office/officeart/2009/3/layout/SpiralPicture"/>
    <dgm:cxn modelId="{88BC7BE6-B913-4EBA-BCFD-3ECE64A52D9C}" type="presParOf" srcId="{99AD1099-68AF-4771-BA43-EF75CF366752}" destId="{30EC39E8-8556-4AAE-88D5-4D3A6A633352}" srcOrd="0" destOrd="0" presId="urn:microsoft.com/office/officeart/2009/3/layout/SpiralPicture"/>
    <dgm:cxn modelId="{95163248-2E29-461A-A2C3-B4E793212A04}" type="presParOf" srcId="{32F8281A-E430-4012-82BB-B1865C91C04A}" destId="{A59DFE38-D72B-47A6-9B54-F4C3B680F8B3}" srcOrd="11" destOrd="0" presId="urn:microsoft.com/office/officeart/2009/3/layout/SpiralPicture"/>
    <dgm:cxn modelId="{D14F62CE-19F9-4597-A91A-4FB5D720E52C}" type="presParOf" srcId="{A59DFE38-D72B-47A6-9B54-F4C3B680F8B3}" destId="{9E0A00B7-91C2-4FA8-BE08-63D17A5E7794}" srcOrd="0" destOrd="0" presId="urn:microsoft.com/office/officeart/2009/3/layout/SpiralPicture"/>
    <dgm:cxn modelId="{87560539-F8AA-4427-9655-9B0F8931CEB4}" type="presParOf" srcId="{A59DFE38-D72B-47A6-9B54-F4C3B680F8B3}" destId="{F8A345E8-80ED-404F-BC16-6B6227BA1857}" srcOrd="1" destOrd="0" presId="urn:microsoft.com/office/officeart/2009/3/layout/SpiralPicture"/>
    <dgm:cxn modelId="{804AFBB6-4FF9-4EDE-B5E2-C7D5569F8446}" type="presParOf" srcId="{A59DFE38-D72B-47A6-9B54-F4C3B680F8B3}" destId="{17448694-A0B0-4751-81D2-204D4F44E079}" srcOrd="2" destOrd="0" presId="urn:microsoft.com/office/officeart/2009/3/layout/SpiralPicture"/>
    <dgm:cxn modelId="{23380C96-7E2F-4372-A4BD-372DAD976D51}" type="presParOf" srcId="{A59DFE38-D72B-47A6-9B54-F4C3B680F8B3}" destId="{D0A58BD3-2AEC-4305-A9DD-1F9B91ADDEFA}" srcOrd="3" destOrd="0" presId="urn:microsoft.com/office/officeart/2009/3/layout/SpiralPicture"/>
    <dgm:cxn modelId="{87357401-1781-497A-AE30-97448B3621B6}" type="presParOf" srcId="{A59DFE38-D72B-47A6-9B54-F4C3B680F8B3}" destId="{C9B834DB-DB0B-4687-ADD0-452DAB25529E}" srcOrd="4" destOrd="0" presId="urn:microsoft.com/office/officeart/2009/3/layout/SpiralPicture"/>
    <dgm:cxn modelId="{73B5217C-0887-4FC8-AD9A-3CED9EE51F88}" type="presParOf" srcId="{C13606D9-229D-4A9E-BC79-826273559509}" destId="{BCA65D27-9EB1-40C4-A2FE-125DE1568A3B}" srcOrd="1" destOrd="0" presId="urn:microsoft.com/office/officeart/2009/3/layout/SpiralPicture"/>
    <dgm:cxn modelId="{A7F970FE-EA80-418B-B161-4629C221DFA3}" type="presParOf" srcId="{BCA65D27-9EB1-40C4-A2FE-125DE1568A3B}" destId="{301232BA-6D27-4BDC-B7E3-CAB5046CE8D7}" srcOrd="0" destOrd="0" presId="urn:microsoft.com/office/officeart/2009/3/layout/SpiralPicture"/>
    <dgm:cxn modelId="{D6EEBACC-0AC5-472C-927B-4C71ED80EBE6}" type="presParOf" srcId="{301232BA-6D27-4BDC-B7E3-CAB5046CE8D7}" destId="{BB63B642-8C9A-437E-B534-314D8D72D009}" srcOrd="0" destOrd="0" presId="urn:microsoft.com/office/officeart/2009/3/layout/SpiralPicture"/>
    <dgm:cxn modelId="{F361B40A-0EC5-45DB-AA56-7FBC2BA74C50}" type="presParOf" srcId="{BCA65D27-9EB1-40C4-A2FE-125DE1568A3B}" destId="{4693C814-79B6-4A29-9222-A1485C5A2F0C}" srcOrd="1" destOrd="0" presId="urn:microsoft.com/office/officeart/2009/3/layout/SpiralPicture"/>
    <dgm:cxn modelId="{FFF6C24F-B8DE-4594-AED2-F0DD0C22D593}" type="presParOf" srcId="{BCA65D27-9EB1-40C4-A2FE-125DE1568A3B}" destId="{DA0DCD96-C655-4F5E-8DEA-C2E23BA51664}" srcOrd="2" destOrd="0" presId="urn:microsoft.com/office/officeart/2009/3/layout/SpiralPicture"/>
    <dgm:cxn modelId="{64EEAC35-4DDD-4574-9C8A-C931B057CF8C}" type="presParOf" srcId="{DA0DCD96-C655-4F5E-8DEA-C2E23BA51664}" destId="{674BDD7A-9961-41E5-8688-15173C392A81}" srcOrd="0" destOrd="0" presId="urn:microsoft.com/office/officeart/2009/3/layout/SpiralPicture"/>
    <dgm:cxn modelId="{3A72A821-E2FD-4510-A2C1-90CE1E3BF85E}" type="presParOf" srcId="{DA0DCD96-C655-4F5E-8DEA-C2E23BA51664}" destId="{5EA8CADB-41E7-4FB0-A62F-E0892E36D7A6}" srcOrd="1" destOrd="0" presId="urn:microsoft.com/office/officeart/2009/3/layout/SpiralPicture"/>
    <dgm:cxn modelId="{48524C96-4DC1-40BB-908D-48C57E58BC8D}" type="presParOf" srcId="{BCA65D27-9EB1-40C4-A2FE-125DE1568A3B}" destId="{628EA4D8-F9D4-4902-8604-5505DAA789FB}" srcOrd="3" destOrd="0" presId="urn:microsoft.com/office/officeart/2009/3/layout/SpiralPicture"/>
    <dgm:cxn modelId="{C25BA8A0-921A-47FC-A741-5869556D076D}" type="presParOf" srcId="{BCA65D27-9EB1-40C4-A2FE-125DE1568A3B}" destId="{F18873E3-8548-41CB-B6D9-12B9634C1E3A}" srcOrd="4" destOrd="0" presId="urn:microsoft.com/office/officeart/2009/3/layout/SpiralPicture"/>
    <dgm:cxn modelId="{2ED1B86B-3496-45AD-933A-C3A77563720B}" type="presParOf" srcId="{F18873E3-8548-41CB-B6D9-12B9634C1E3A}" destId="{6625F83B-7AEB-41A3-90F8-1DC38974C5F9}" srcOrd="0" destOrd="0" presId="urn:microsoft.com/office/officeart/2009/3/layout/SpiralPicture"/>
    <dgm:cxn modelId="{4633D41E-3AF6-4031-A218-F5B101EB0A37}" type="presParOf" srcId="{F18873E3-8548-41CB-B6D9-12B9634C1E3A}" destId="{55981192-01E1-4AB9-85D4-D96FC73CA527}" srcOrd="1" destOrd="0" presId="urn:microsoft.com/office/officeart/2009/3/layout/SpiralPicture"/>
    <dgm:cxn modelId="{5F7EDA35-60D3-44F3-9738-BD14DFFFBE2C}" type="presParOf" srcId="{F18873E3-8548-41CB-B6D9-12B9634C1E3A}" destId="{7CAD76FE-44FD-4714-8517-BB379F2B87D4}" srcOrd="2" destOrd="0" presId="urn:microsoft.com/office/officeart/2009/3/layout/SpiralPicture"/>
    <dgm:cxn modelId="{94EAF553-B022-4982-BAF7-241B80D6FBD9}" type="presParOf" srcId="{BCA65D27-9EB1-40C4-A2FE-125DE1568A3B}" destId="{9D586D93-2ECF-44E7-AD32-58869DF2D33D}" srcOrd="5" destOrd="0" presId="urn:microsoft.com/office/officeart/2009/3/layout/SpiralPicture"/>
    <dgm:cxn modelId="{AC3011D0-E605-44EC-99B9-2CD23970DA6F}" type="presParOf" srcId="{BCA65D27-9EB1-40C4-A2FE-125DE1568A3B}" destId="{BEFC8BB5-18C5-48A7-91E6-9F6AEB357708}" srcOrd="6" destOrd="0" presId="urn:microsoft.com/office/officeart/2009/3/layout/SpiralPicture"/>
    <dgm:cxn modelId="{AB3FDE35-A893-45E4-8932-195434A50A76}" type="presParOf" srcId="{BEFC8BB5-18C5-48A7-91E6-9F6AEB357708}" destId="{687929F0-47A1-41BA-8662-D280CB21A2E0}" srcOrd="0" destOrd="0" presId="urn:microsoft.com/office/officeart/2009/3/layout/SpiralPicture"/>
    <dgm:cxn modelId="{C9C6479D-DC4E-457A-9ED2-33A7FCC2C1E0}" type="presParOf" srcId="{BEFC8BB5-18C5-48A7-91E6-9F6AEB357708}" destId="{012DE469-B0E6-4B8B-A3DD-867412B9CE2C}" srcOrd="1" destOrd="0" presId="urn:microsoft.com/office/officeart/2009/3/layout/SpiralPicture"/>
    <dgm:cxn modelId="{AD39E767-0189-4C4C-964C-98CDBF9667D4}" type="presParOf" srcId="{BEFC8BB5-18C5-48A7-91E6-9F6AEB357708}" destId="{42F85929-A767-4AB1-9CEE-3B7E3C605255}" srcOrd="2" destOrd="0" presId="urn:microsoft.com/office/officeart/2009/3/layout/SpiralPicture"/>
    <dgm:cxn modelId="{CE5D774B-C0CD-4B94-AC9B-67E46DF9DDE9}" type="presParOf" srcId="{BEFC8BB5-18C5-48A7-91E6-9F6AEB357708}" destId="{F0C9C1EF-C5A9-4DCE-AA67-1A2396E0400C}" srcOrd="3" destOrd="0" presId="urn:microsoft.com/office/officeart/2009/3/layout/SpiralPicture"/>
    <dgm:cxn modelId="{7B63FE0B-5633-4798-817C-91B9520F661C}" type="presParOf" srcId="{BCA65D27-9EB1-40C4-A2FE-125DE1568A3B}" destId="{CFA69A2E-708F-494E-A0FE-4F898DD54150}" srcOrd="7" destOrd="0" presId="urn:microsoft.com/office/officeart/2009/3/layout/SpiralPicture"/>
    <dgm:cxn modelId="{227D2F80-582D-449A-B28B-E45D16294CB1}" type="presParOf" srcId="{BCA65D27-9EB1-40C4-A2FE-125DE1568A3B}" destId="{04B591F7-929E-40CD-8CA8-74A6F0DDDB3A}" srcOrd="8" destOrd="0" presId="urn:microsoft.com/office/officeart/2009/3/layout/SpiralPicture"/>
    <dgm:cxn modelId="{19B6C0BF-4152-4AD7-BF3D-F3B7AF682AC6}" type="presParOf" srcId="{04B591F7-929E-40CD-8CA8-74A6F0DDDB3A}" destId="{05C9C30A-CA7B-4B91-8C5E-360F9B24776F}" srcOrd="0" destOrd="0" presId="urn:microsoft.com/office/officeart/2009/3/layout/SpiralPicture"/>
    <dgm:cxn modelId="{E35C93E3-59DF-48D1-8F94-77D0F3A7EEFB}" type="presParOf" srcId="{04B591F7-929E-40CD-8CA8-74A6F0DDDB3A}" destId="{C849036B-B7EC-4202-8F3E-989062214F19}" srcOrd="1" destOrd="0" presId="urn:microsoft.com/office/officeart/2009/3/layout/SpiralPicture"/>
    <dgm:cxn modelId="{211D5CC0-3A7B-4BF0-98BD-FA5C0E065626}" type="presParOf" srcId="{04B591F7-929E-40CD-8CA8-74A6F0DDDB3A}" destId="{10CF3E66-4A35-4920-92F2-68B6A1528761}" srcOrd="2" destOrd="0" presId="urn:microsoft.com/office/officeart/2009/3/layout/SpiralPicture"/>
    <dgm:cxn modelId="{D6B76949-47A6-4A24-829F-02C8C766289E}" type="presParOf" srcId="{04B591F7-929E-40CD-8CA8-74A6F0DDDB3A}" destId="{96CF0D10-7C00-45B0-8BA9-2945D09B654A}" srcOrd="3" destOrd="0" presId="urn:microsoft.com/office/officeart/2009/3/layout/SpiralPicture"/>
    <dgm:cxn modelId="{0F94D4BD-D2D7-466C-B0C7-4FD1545CC84E}" type="presParOf" srcId="{04B591F7-929E-40CD-8CA8-74A6F0DDDB3A}" destId="{A63D22B0-9151-48CC-B9E1-FA096326749C}" srcOrd="4" destOrd="0" presId="urn:microsoft.com/office/officeart/2009/3/layout/SpiralPicture"/>
    <dgm:cxn modelId="{8A815BC1-1E43-4622-A93C-6A0CDF7FCF33}" type="presParOf" srcId="{BCA65D27-9EB1-40C4-A2FE-125DE1568A3B}" destId="{3B1456B7-1F84-40C0-A09D-6BE8211F0B58}" srcOrd="9" destOrd="0" presId="urn:microsoft.com/office/officeart/2009/3/layout/SpiralPi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10037-8F6B-4B45-9981-E8195ACBED5C}">
      <dsp:nvSpPr>
        <dsp:cNvPr id="0" name=""/>
        <dsp:cNvSpPr/>
      </dsp:nvSpPr>
      <dsp:spPr>
        <a:xfrm>
          <a:off x="0" y="37785"/>
          <a:ext cx="3189555" cy="318955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79A167-E938-4574-B552-8BB1DA0E2B54}">
      <dsp:nvSpPr>
        <dsp:cNvPr id="0" name=""/>
        <dsp:cNvSpPr/>
      </dsp:nvSpPr>
      <dsp:spPr>
        <a:xfrm>
          <a:off x="3079806" y="3117592"/>
          <a:ext cx="54874" cy="54874"/>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8D571E-7167-4262-839C-9EBD886B6D14}">
      <dsp:nvSpPr>
        <dsp:cNvPr id="0" name=""/>
        <dsp:cNvSpPr/>
      </dsp:nvSpPr>
      <dsp:spPr>
        <a:xfrm>
          <a:off x="3256638" y="37785"/>
          <a:ext cx="1939249" cy="193924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8923A6-8687-4E13-B4E6-9826D5465136}">
      <dsp:nvSpPr>
        <dsp:cNvPr id="0" name=""/>
        <dsp:cNvSpPr/>
      </dsp:nvSpPr>
      <dsp:spPr>
        <a:xfrm>
          <a:off x="5003828" y="1867286"/>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2D9057A8-C6C1-4B35-829C-A7B83C760634}">
      <dsp:nvSpPr>
        <dsp:cNvPr id="0" name=""/>
        <dsp:cNvSpPr/>
      </dsp:nvSpPr>
      <dsp:spPr>
        <a:xfrm>
          <a:off x="5086139" y="1867286"/>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66829999-4ADA-4664-B362-ABFC31CDAC0E}">
      <dsp:nvSpPr>
        <dsp:cNvPr id="0" name=""/>
        <dsp:cNvSpPr/>
      </dsp:nvSpPr>
      <dsp:spPr>
        <a:xfrm rot="5400000">
          <a:off x="4012563" y="2044015"/>
          <a:ext cx="1183324" cy="118332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490A1-E50C-4CCE-8D48-3E50EC853CCE}">
      <dsp:nvSpPr>
        <dsp:cNvPr id="0" name=""/>
        <dsp:cNvSpPr/>
      </dsp:nvSpPr>
      <dsp:spPr>
        <a:xfrm>
          <a:off x="4962673" y="3117592"/>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A797D00A-313A-4A73-8B68-5003696F6FAF}">
      <dsp:nvSpPr>
        <dsp:cNvPr id="0" name=""/>
        <dsp:cNvSpPr/>
      </dsp:nvSpPr>
      <dsp:spPr>
        <a:xfrm>
          <a:off x="5024406" y="3055859"/>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D87B7DC2-5882-44C2-A95B-230E37BDDE8E}">
      <dsp:nvSpPr>
        <dsp:cNvPr id="0" name=""/>
        <dsp:cNvSpPr/>
      </dsp:nvSpPr>
      <dsp:spPr>
        <a:xfrm>
          <a:off x="5086139" y="2994125"/>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8775267A-413A-49FD-884B-93BBB7026282}">
      <dsp:nvSpPr>
        <dsp:cNvPr id="0" name=""/>
        <dsp:cNvSpPr/>
      </dsp:nvSpPr>
      <dsp:spPr>
        <a:xfrm>
          <a:off x="3256638" y="2538396"/>
          <a:ext cx="688943" cy="68894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20C4EA-D39A-4BFD-9D12-04A0C7422AA6}">
      <dsp:nvSpPr>
        <dsp:cNvPr id="0" name=""/>
        <dsp:cNvSpPr/>
      </dsp:nvSpPr>
      <dsp:spPr>
        <a:xfrm>
          <a:off x="3753523" y="3035281"/>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6BA65F8B-2056-4FA1-9DE0-F5DA0F31C448}">
      <dsp:nvSpPr>
        <dsp:cNvPr id="0" name=""/>
        <dsp:cNvSpPr/>
      </dsp:nvSpPr>
      <dsp:spPr>
        <a:xfrm>
          <a:off x="3835834" y="3035281"/>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A800E4F4-DD5F-4546-A5B2-D21F67A12676}">
      <dsp:nvSpPr>
        <dsp:cNvPr id="0" name=""/>
        <dsp:cNvSpPr/>
      </dsp:nvSpPr>
      <dsp:spPr>
        <a:xfrm>
          <a:off x="3753523" y="3117592"/>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46EA41F1-A45F-46A8-894A-4E1742EC921B}">
      <dsp:nvSpPr>
        <dsp:cNvPr id="0" name=""/>
        <dsp:cNvSpPr/>
      </dsp:nvSpPr>
      <dsp:spPr>
        <a:xfrm>
          <a:off x="3835834" y="3117592"/>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30EC39E8-8556-4AAE-88D5-4D3A6A633352}">
      <dsp:nvSpPr>
        <dsp:cNvPr id="0" name=""/>
        <dsp:cNvSpPr/>
      </dsp:nvSpPr>
      <dsp:spPr>
        <a:xfrm>
          <a:off x="3256638" y="2044015"/>
          <a:ext cx="688943" cy="424210"/>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3090" t="-3889" r="-3090" b="-46999"/>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0A00B7-91C2-4FA8-BE08-63D17A5E7794}">
      <dsp:nvSpPr>
        <dsp:cNvPr id="0" name=""/>
        <dsp:cNvSpPr/>
      </dsp:nvSpPr>
      <dsp:spPr>
        <a:xfrm>
          <a:off x="3290888" y="2358478"/>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F8A345E8-80ED-404F-BC16-6B6227BA1857}">
      <dsp:nvSpPr>
        <dsp:cNvPr id="0" name=""/>
        <dsp:cNvSpPr/>
      </dsp:nvSpPr>
      <dsp:spPr>
        <a:xfrm>
          <a:off x="3352622" y="2296744"/>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17448694-A0B0-4751-81D2-204D4F44E079}">
      <dsp:nvSpPr>
        <dsp:cNvPr id="0" name=""/>
        <dsp:cNvSpPr/>
      </dsp:nvSpPr>
      <dsp:spPr>
        <a:xfrm>
          <a:off x="3414355" y="2235011"/>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D0A58BD3-2AEC-4305-A9DD-1F9B91ADDEFA}">
      <dsp:nvSpPr>
        <dsp:cNvPr id="0" name=""/>
        <dsp:cNvSpPr/>
      </dsp:nvSpPr>
      <dsp:spPr>
        <a:xfrm>
          <a:off x="3290888" y="2235011"/>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C9B834DB-DB0B-4687-ADD0-452DAB25529E}">
      <dsp:nvSpPr>
        <dsp:cNvPr id="0" name=""/>
        <dsp:cNvSpPr/>
      </dsp:nvSpPr>
      <dsp:spPr>
        <a:xfrm>
          <a:off x="3414355" y="2358478"/>
          <a:ext cx="54874" cy="54874"/>
        </a:xfrm>
        <a:prstGeom prst="ellipse">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E65B2C1F-4D93-49F5-9843-290F9D13F5DF}">
      <dsp:nvSpPr>
        <dsp:cNvPr id="0" name=""/>
        <dsp:cNvSpPr/>
      </dsp:nvSpPr>
      <dsp:spPr>
        <a:xfrm>
          <a:off x="9962" y="3319940"/>
          <a:ext cx="54874" cy="54874"/>
        </a:xfrm>
        <a:prstGeom prst="ellipse">
          <a:avLst/>
        </a:prstGeom>
        <a:solidFill>
          <a:schemeClr val="lt1">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5A5806A-1DB1-4705-AAD4-3CD79993A98B}">
      <dsp:nvSpPr>
        <dsp:cNvPr id="0" name=""/>
        <dsp:cNvSpPr/>
      </dsp:nvSpPr>
      <dsp:spPr>
        <a:xfrm>
          <a:off x="64836" y="3227340"/>
          <a:ext cx="900000" cy="24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127000" rIns="355600" bIns="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64836" y="3227340"/>
        <a:ext cx="900000" cy="240074"/>
      </dsp:txXfrm>
    </dsp:sp>
    <dsp:sp modelId="{8323E137-E71D-4E3B-B802-0E7AB4BA0711}">
      <dsp:nvSpPr>
        <dsp:cNvPr id="0" name=""/>
        <dsp:cNvSpPr/>
      </dsp:nvSpPr>
      <dsp:spPr>
        <a:xfrm>
          <a:off x="964836" y="3319940"/>
          <a:ext cx="54874" cy="54874"/>
        </a:xfrm>
        <a:prstGeom prst="ellipse">
          <a:avLst/>
        </a:prstGeom>
        <a:solidFill>
          <a:schemeClr val="lt1">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2050CEA0-AF5F-42AF-A21F-EFB307E507FC}">
      <dsp:nvSpPr>
        <dsp:cNvPr id="0" name=""/>
        <dsp:cNvSpPr/>
      </dsp:nvSpPr>
      <dsp:spPr>
        <a:xfrm>
          <a:off x="1047147" y="3319940"/>
          <a:ext cx="54874" cy="54874"/>
        </a:xfrm>
        <a:prstGeom prst="ellipse">
          <a:avLst/>
        </a:prstGeom>
        <a:solidFill>
          <a:schemeClr val="lt1">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0F565D61-DCA3-41A2-89E6-203442FD3CD5}">
      <dsp:nvSpPr>
        <dsp:cNvPr id="0" name=""/>
        <dsp:cNvSpPr/>
      </dsp:nvSpPr>
      <dsp:spPr>
        <a:xfrm>
          <a:off x="1102021" y="3227340"/>
          <a:ext cx="900000" cy="24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127000" rIns="355600" bIns="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1102021" y="3227340"/>
        <a:ext cx="900000" cy="240074"/>
      </dsp:txXfrm>
    </dsp:sp>
    <dsp:sp modelId="{E9B7C7E2-F57F-4646-98A2-EFD1EAF51019}">
      <dsp:nvSpPr>
        <dsp:cNvPr id="0" name=""/>
        <dsp:cNvSpPr/>
      </dsp:nvSpPr>
      <dsp:spPr>
        <a:xfrm>
          <a:off x="2002021" y="3381673"/>
          <a:ext cx="54874" cy="54874"/>
        </a:xfrm>
        <a:prstGeom prst="ellipse">
          <a:avLst/>
        </a:prstGeom>
        <a:solidFill>
          <a:schemeClr val="lt1">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3914A984-B42E-462A-A9CF-3810153D89D8}">
      <dsp:nvSpPr>
        <dsp:cNvPr id="0" name=""/>
        <dsp:cNvSpPr/>
      </dsp:nvSpPr>
      <dsp:spPr>
        <a:xfrm>
          <a:off x="2063754" y="3319940"/>
          <a:ext cx="54874" cy="54874"/>
        </a:xfrm>
        <a:prstGeom prst="ellipse">
          <a:avLst/>
        </a:prstGeom>
        <a:solidFill>
          <a:schemeClr val="lt1">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DFBA5D8-C14A-42D6-BB94-62C2D10A80F1}">
      <dsp:nvSpPr>
        <dsp:cNvPr id="0" name=""/>
        <dsp:cNvSpPr/>
      </dsp:nvSpPr>
      <dsp:spPr>
        <a:xfrm>
          <a:off x="2125488" y="3258207"/>
          <a:ext cx="54874" cy="54874"/>
        </a:xfrm>
        <a:prstGeom prst="ellipse">
          <a:avLst/>
        </a:prstGeom>
        <a:solidFill>
          <a:schemeClr val="lt1">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C87E2AB1-9D5F-455C-B182-7AD932EA9952}">
      <dsp:nvSpPr>
        <dsp:cNvPr id="0" name=""/>
        <dsp:cNvSpPr/>
      </dsp:nvSpPr>
      <dsp:spPr>
        <a:xfrm>
          <a:off x="2180362" y="3227340"/>
          <a:ext cx="900000" cy="24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127000" rIns="355600" bIns="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2180362" y="3227340"/>
        <a:ext cx="900000" cy="240074"/>
      </dsp:txXfrm>
    </dsp:sp>
    <dsp:sp modelId="{DCB04216-3987-460B-AC57-03A7CB454AA5}">
      <dsp:nvSpPr>
        <dsp:cNvPr id="0" name=""/>
        <dsp:cNvSpPr/>
      </dsp:nvSpPr>
      <dsp:spPr>
        <a:xfrm>
          <a:off x="3080362" y="3278784"/>
          <a:ext cx="54874" cy="54874"/>
        </a:xfrm>
        <a:prstGeom prst="ellipse">
          <a:avLst/>
        </a:prstGeom>
        <a:solidFill>
          <a:schemeClr val="lt1">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BD51C71-D2BB-423E-A8CB-B5F584FCDFE3}">
      <dsp:nvSpPr>
        <dsp:cNvPr id="0" name=""/>
        <dsp:cNvSpPr/>
      </dsp:nvSpPr>
      <dsp:spPr>
        <a:xfrm>
          <a:off x="3162673" y="3278784"/>
          <a:ext cx="54874" cy="54874"/>
        </a:xfrm>
        <a:prstGeom prst="ellipse">
          <a:avLst/>
        </a:prstGeom>
        <a:solidFill>
          <a:prstClr val="white">
            <a:hueOff val="0"/>
            <a:satOff val="0"/>
            <a:lumOff val="0"/>
            <a:alphaOff val="0"/>
          </a:prst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59F4DCFF-9131-48C5-8715-79B026636F24}">
      <dsp:nvSpPr>
        <dsp:cNvPr id="0" name=""/>
        <dsp:cNvSpPr/>
      </dsp:nvSpPr>
      <dsp:spPr>
        <a:xfrm>
          <a:off x="3080362" y="3361096"/>
          <a:ext cx="54874" cy="54874"/>
        </a:xfrm>
        <a:prstGeom prst="ellipse">
          <a:avLst/>
        </a:prstGeom>
        <a:solidFill>
          <a:prstClr val="white">
            <a:hueOff val="0"/>
            <a:satOff val="0"/>
            <a:lumOff val="0"/>
            <a:alphaOff val="0"/>
          </a:prst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0C000005-0C61-4D0A-8338-6FB39808AB6D}">
      <dsp:nvSpPr>
        <dsp:cNvPr id="0" name=""/>
        <dsp:cNvSpPr/>
      </dsp:nvSpPr>
      <dsp:spPr>
        <a:xfrm>
          <a:off x="3162673" y="3361096"/>
          <a:ext cx="54874" cy="54874"/>
        </a:xfrm>
        <a:prstGeom prst="ellipse">
          <a:avLst/>
        </a:prstGeom>
        <a:solidFill>
          <a:prstClr val="white">
            <a:hueOff val="0"/>
            <a:satOff val="0"/>
            <a:lumOff val="0"/>
            <a:alphaOff val="0"/>
          </a:prst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B366974-86B7-4172-9949-D2FD68076CCB}">
      <dsp:nvSpPr>
        <dsp:cNvPr id="0" name=""/>
        <dsp:cNvSpPr/>
      </dsp:nvSpPr>
      <dsp:spPr>
        <a:xfrm>
          <a:off x="3217547" y="3227340"/>
          <a:ext cx="900000" cy="24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127000" rIns="355600" bIns="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3217547" y="3227340"/>
        <a:ext cx="900000" cy="240074"/>
      </dsp:txXfrm>
    </dsp:sp>
    <dsp:sp modelId="{05C9C30A-CA7B-4B91-8C5E-360F9B24776F}">
      <dsp:nvSpPr>
        <dsp:cNvPr id="0" name=""/>
        <dsp:cNvSpPr/>
      </dsp:nvSpPr>
      <dsp:spPr>
        <a:xfrm>
          <a:off x="4117547" y="3381673"/>
          <a:ext cx="54874" cy="54874"/>
        </a:xfrm>
        <a:prstGeom prst="ellipse">
          <a:avLst/>
        </a:prstGeom>
        <a:solidFill>
          <a:prstClr val="white">
            <a:hueOff val="0"/>
            <a:satOff val="0"/>
            <a:lumOff val="0"/>
            <a:alphaOff val="0"/>
          </a:prst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C849036B-B7EC-4202-8F3E-989062214F19}">
      <dsp:nvSpPr>
        <dsp:cNvPr id="0" name=""/>
        <dsp:cNvSpPr/>
      </dsp:nvSpPr>
      <dsp:spPr>
        <a:xfrm>
          <a:off x="4179280" y="3319940"/>
          <a:ext cx="54874" cy="54874"/>
        </a:xfrm>
        <a:prstGeom prst="ellipse">
          <a:avLst/>
        </a:prstGeom>
        <a:solidFill>
          <a:prstClr val="white">
            <a:hueOff val="0"/>
            <a:satOff val="0"/>
            <a:lumOff val="0"/>
            <a:alphaOff val="0"/>
          </a:prst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10CF3E66-4A35-4920-92F2-68B6A1528761}">
      <dsp:nvSpPr>
        <dsp:cNvPr id="0" name=""/>
        <dsp:cNvSpPr/>
      </dsp:nvSpPr>
      <dsp:spPr>
        <a:xfrm>
          <a:off x="4241013" y="3258207"/>
          <a:ext cx="54874" cy="54874"/>
        </a:xfrm>
        <a:prstGeom prst="ellipse">
          <a:avLst/>
        </a:prstGeom>
        <a:solidFill>
          <a:prstClr val="white">
            <a:hueOff val="0"/>
            <a:satOff val="0"/>
            <a:lumOff val="0"/>
            <a:alphaOff val="0"/>
          </a:prst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96CF0D10-7C00-45B0-8BA9-2945D09B654A}">
      <dsp:nvSpPr>
        <dsp:cNvPr id="0" name=""/>
        <dsp:cNvSpPr/>
      </dsp:nvSpPr>
      <dsp:spPr>
        <a:xfrm>
          <a:off x="4117547" y="3258207"/>
          <a:ext cx="54874" cy="54874"/>
        </a:xfrm>
        <a:prstGeom prst="ellipse">
          <a:avLst/>
        </a:prstGeom>
        <a:solidFill>
          <a:prstClr val="white">
            <a:hueOff val="0"/>
            <a:satOff val="0"/>
            <a:lumOff val="0"/>
            <a:alphaOff val="0"/>
          </a:prst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A63D22B0-9151-48CC-B9E1-FA096326749C}">
      <dsp:nvSpPr>
        <dsp:cNvPr id="0" name=""/>
        <dsp:cNvSpPr/>
      </dsp:nvSpPr>
      <dsp:spPr>
        <a:xfrm>
          <a:off x="4241013" y="3381673"/>
          <a:ext cx="54874" cy="54874"/>
        </a:xfrm>
        <a:prstGeom prst="ellipse">
          <a:avLst/>
        </a:prstGeom>
        <a:solidFill>
          <a:prstClr val="white">
            <a:hueOff val="0"/>
            <a:satOff val="0"/>
            <a:lumOff val="0"/>
            <a:alphaOff val="0"/>
          </a:prst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3B1456B7-1F84-40C0-A09D-6BE8211F0B58}">
      <dsp:nvSpPr>
        <dsp:cNvPr id="0" name=""/>
        <dsp:cNvSpPr/>
      </dsp:nvSpPr>
      <dsp:spPr>
        <a:xfrm>
          <a:off x="4295888" y="3227340"/>
          <a:ext cx="900000" cy="24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127000" rIns="355600" bIns="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4295888" y="3227340"/>
        <a:ext cx="900000" cy="240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10037-8F6B-4B45-9981-E8195ACBED5C}">
      <dsp:nvSpPr>
        <dsp:cNvPr id="0" name=""/>
        <dsp:cNvSpPr/>
      </dsp:nvSpPr>
      <dsp:spPr>
        <a:xfrm rot="10800000">
          <a:off x="0" y="55838"/>
          <a:ext cx="3189555" cy="318955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30E8357-D7A9-4C85-A88F-5D2EF2994F3F}">
      <dsp:nvSpPr>
        <dsp:cNvPr id="0" name=""/>
        <dsp:cNvSpPr/>
      </dsp:nvSpPr>
      <dsp:spPr>
        <a:xfrm>
          <a:off x="3079806" y="3117592"/>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2E8D571E-7167-4262-839C-9EBD886B6D14}">
      <dsp:nvSpPr>
        <dsp:cNvPr id="0" name=""/>
        <dsp:cNvSpPr/>
      </dsp:nvSpPr>
      <dsp:spPr>
        <a:xfrm>
          <a:off x="3256638" y="37785"/>
          <a:ext cx="1939249" cy="1939249"/>
        </a:xfrm>
        <a:prstGeom prst="rect">
          <a:avLst/>
        </a:prstGeom>
        <a:blipFill>
          <a:blip xmlns:r="http://schemas.openxmlformats.org/officeDocument/2006/relationships" r:embed="rId2"/>
          <a:srcRect/>
          <a:stretch>
            <a:fillRect l="-17000" r="-17000"/>
          </a:stretch>
        </a:blip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35AF2915-C1AA-4491-B02B-9B3A58954D88}">
      <dsp:nvSpPr>
        <dsp:cNvPr id="0" name=""/>
        <dsp:cNvSpPr/>
      </dsp:nvSpPr>
      <dsp:spPr>
        <a:xfrm>
          <a:off x="5003828" y="1867286"/>
          <a:ext cx="54874" cy="54874"/>
        </a:xfrm>
        <a:prstGeom prst="ellipse">
          <a:avLst/>
        </a:pr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C6D21F5-D4FA-4EFC-A65F-09207C210D5C}">
      <dsp:nvSpPr>
        <dsp:cNvPr id="0" name=""/>
        <dsp:cNvSpPr/>
      </dsp:nvSpPr>
      <dsp:spPr>
        <a:xfrm>
          <a:off x="5086139" y="1867286"/>
          <a:ext cx="54874" cy="54874"/>
        </a:xfrm>
        <a:prstGeom prst="ellipse">
          <a:avLst/>
        </a:pr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775267A-413A-49FD-884B-93BBB7026282}">
      <dsp:nvSpPr>
        <dsp:cNvPr id="0" name=""/>
        <dsp:cNvSpPr/>
      </dsp:nvSpPr>
      <dsp:spPr>
        <a:xfrm rot="5400000">
          <a:off x="4012563" y="2044015"/>
          <a:ext cx="1183324" cy="118332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B3BCFBD9-2724-4D75-B658-2BB0C56BC502}">
      <dsp:nvSpPr>
        <dsp:cNvPr id="0" name=""/>
        <dsp:cNvSpPr/>
      </dsp:nvSpPr>
      <dsp:spPr>
        <a:xfrm>
          <a:off x="4962673" y="3117592"/>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0306938C-4F6B-454B-B008-749B9BAC18C2}">
      <dsp:nvSpPr>
        <dsp:cNvPr id="0" name=""/>
        <dsp:cNvSpPr/>
      </dsp:nvSpPr>
      <dsp:spPr>
        <a:xfrm>
          <a:off x="5024406" y="3055859"/>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73AF75BC-932D-4B5A-AD2E-071E57CFFD81}">
      <dsp:nvSpPr>
        <dsp:cNvPr id="0" name=""/>
        <dsp:cNvSpPr/>
      </dsp:nvSpPr>
      <dsp:spPr>
        <a:xfrm>
          <a:off x="5086139" y="2994125"/>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66829999-4ADA-4664-B362-ABFC31CDAC0E}">
      <dsp:nvSpPr>
        <dsp:cNvPr id="0" name=""/>
        <dsp:cNvSpPr/>
      </dsp:nvSpPr>
      <dsp:spPr>
        <a:xfrm>
          <a:off x="3256638" y="2538396"/>
          <a:ext cx="688943" cy="68894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6F632C8-E8D2-4BE4-A563-9AE2184B3E32}">
      <dsp:nvSpPr>
        <dsp:cNvPr id="0" name=""/>
        <dsp:cNvSpPr/>
      </dsp:nvSpPr>
      <dsp:spPr>
        <a:xfrm>
          <a:off x="3753523" y="3035281"/>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2499A2C1-97A8-49AE-8537-97033A99548B}">
      <dsp:nvSpPr>
        <dsp:cNvPr id="0" name=""/>
        <dsp:cNvSpPr/>
      </dsp:nvSpPr>
      <dsp:spPr>
        <a:xfrm>
          <a:off x="3835834" y="3035281"/>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41CCA974-F5E9-4A01-9FBD-96E5AB9B02E1}">
      <dsp:nvSpPr>
        <dsp:cNvPr id="0" name=""/>
        <dsp:cNvSpPr/>
      </dsp:nvSpPr>
      <dsp:spPr>
        <a:xfrm>
          <a:off x="3753523" y="3117592"/>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6068CD3F-8B62-425C-B52F-82498FAA622A}">
      <dsp:nvSpPr>
        <dsp:cNvPr id="0" name=""/>
        <dsp:cNvSpPr/>
      </dsp:nvSpPr>
      <dsp:spPr>
        <a:xfrm>
          <a:off x="3835834" y="3117592"/>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30EC39E8-8556-4AAE-88D5-4D3A6A633352}">
      <dsp:nvSpPr>
        <dsp:cNvPr id="0" name=""/>
        <dsp:cNvSpPr/>
      </dsp:nvSpPr>
      <dsp:spPr>
        <a:xfrm>
          <a:off x="3256638" y="2044015"/>
          <a:ext cx="688943" cy="42421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000" r="-5000"/>
          </a:stretch>
        </a:blip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E0A00B7-91C2-4FA8-BE08-63D17A5E7794}">
      <dsp:nvSpPr>
        <dsp:cNvPr id="0" name=""/>
        <dsp:cNvSpPr/>
      </dsp:nvSpPr>
      <dsp:spPr>
        <a:xfrm>
          <a:off x="3712367" y="2358478"/>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F8A345E8-80ED-404F-BC16-6B6227BA1857}">
      <dsp:nvSpPr>
        <dsp:cNvPr id="0" name=""/>
        <dsp:cNvSpPr/>
      </dsp:nvSpPr>
      <dsp:spPr>
        <a:xfrm>
          <a:off x="3774100" y="2296744"/>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17448694-A0B0-4751-81D2-204D4F44E079}">
      <dsp:nvSpPr>
        <dsp:cNvPr id="0" name=""/>
        <dsp:cNvSpPr/>
      </dsp:nvSpPr>
      <dsp:spPr>
        <a:xfrm>
          <a:off x="3835834" y="2235011"/>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D0A58BD3-2AEC-4305-A9DD-1F9B91ADDEFA}">
      <dsp:nvSpPr>
        <dsp:cNvPr id="0" name=""/>
        <dsp:cNvSpPr/>
      </dsp:nvSpPr>
      <dsp:spPr>
        <a:xfrm>
          <a:off x="3712367" y="2235011"/>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C9B834DB-DB0B-4687-ADD0-452DAB25529E}">
      <dsp:nvSpPr>
        <dsp:cNvPr id="0" name=""/>
        <dsp:cNvSpPr/>
      </dsp:nvSpPr>
      <dsp:spPr>
        <a:xfrm>
          <a:off x="3835834" y="2358478"/>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BB63B642-8C9A-437E-B534-314D8D72D009}">
      <dsp:nvSpPr>
        <dsp:cNvPr id="0" name=""/>
        <dsp:cNvSpPr/>
      </dsp:nvSpPr>
      <dsp:spPr>
        <a:xfrm>
          <a:off x="9962" y="3319940"/>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4693C814-79B6-4A29-9222-A1485C5A2F0C}">
      <dsp:nvSpPr>
        <dsp:cNvPr id="0" name=""/>
        <dsp:cNvSpPr/>
      </dsp:nvSpPr>
      <dsp:spPr>
        <a:xfrm>
          <a:off x="64836" y="3227340"/>
          <a:ext cx="900000" cy="24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127000" rIns="355600" bIns="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64836" y="3227340"/>
        <a:ext cx="900000" cy="240074"/>
      </dsp:txXfrm>
    </dsp:sp>
    <dsp:sp modelId="{674BDD7A-9961-41E5-8688-15173C392A81}">
      <dsp:nvSpPr>
        <dsp:cNvPr id="0" name=""/>
        <dsp:cNvSpPr/>
      </dsp:nvSpPr>
      <dsp:spPr>
        <a:xfrm>
          <a:off x="964836" y="3319940"/>
          <a:ext cx="54874" cy="54874"/>
        </a:xfrm>
        <a:prstGeom prst="ellipse">
          <a:avLst/>
        </a:prstGeom>
        <a:solidFill>
          <a:schemeClr val="lt1">
            <a:hueOff val="0"/>
            <a:satOff val="0"/>
            <a:lumOff val="0"/>
            <a:alphaOff val="0"/>
          </a:schemeClr>
        </a:solidFill>
        <a:ln w="9525" cap="rnd" cmpd="sng" algn="ctr">
          <a:noFill/>
          <a:prstDash val="solid"/>
        </a:ln>
        <a:effectLst/>
      </dsp:spPr>
      <dsp:style>
        <a:lnRef idx="1">
          <a:scrgbClr r="0" g="0" b="0"/>
        </a:lnRef>
        <a:fillRef idx="1">
          <a:scrgbClr r="0" g="0" b="0"/>
        </a:fillRef>
        <a:effectRef idx="0">
          <a:scrgbClr r="0" g="0" b="0"/>
        </a:effectRef>
        <a:fontRef idx="minor"/>
      </dsp:style>
    </dsp:sp>
    <dsp:sp modelId="{5EA8CADB-41E7-4FB0-A62F-E0892E36D7A6}">
      <dsp:nvSpPr>
        <dsp:cNvPr id="0" name=""/>
        <dsp:cNvSpPr/>
      </dsp:nvSpPr>
      <dsp:spPr>
        <a:xfrm>
          <a:off x="1047147" y="3319940"/>
          <a:ext cx="54874" cy="54874"/>
        </a:xfrm>
        <a:prstGeom prst="ellipse">
          <a:avLst/>
        </a:prstGeom>
        <a:solidFill>
          <a:schemeClr val="lt1">
            <a:hueOff val="0"/>
            <a:satOff val="0"/>
            <a:lumOff val="0"/>
            <a:alphaOff val="0"/>
          </a:schemeClr>
        </a:solidFill>
        <a:ln w="9525" cap="rnd" cmpd="sng" algn="ctr">
          <a:noFill/>
          <a:prstDash val="solid"/>
        </a:ln>
        <a:effectLst/>
      </dsp:spPr>
      <dsp:style>
        <a:lnRef idx="1">
          <a:scrgbClr r="0" g="0" b="0"/>
        </a:lnRef>
        <a:fillRef idx="1">
          <a:scrgbClr r="0" g="0" b="0"/>
        </a:fillRef>
        <a:effectRef idx="0">
          <a:scrgbClr r="0" g="0" b="0"/>
        </a:effectRef>
        <a:fontRef idx="minor"/>
      </dsp:style>
    </dsp:sp>
    <dsp:sp modelId="{628EA4D8-F9D4-4902-8604-5505DAA789FB}">
      <dsp:nvSpPr>
        <dsp:cNvPr id="0" name=""/>
        <dsp:cNvSpPr/>
      </dsp:nvSpPr>
      <dsp:spPr>
        <a:xfrm>
          <a:off x="1102021" y="3227340"/>
          <a:ext cx="900000" cy="24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127000" rIns="355600" bIns="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1102021" y="3227340"/>
        <a:ext cx="900000" cy="240074"/>
      </dsp:txXfrm>
    </dsp:sp>
    <dsp:sp modelId="{6625F83B-7AEB-41A3-90F8-1DC38974C5F9}">
      <dsp:nvSpPr>
        <dsp:cNvPr id="0" name=""/>
        <dsp:cNvSpPr/>
      </dsp:nvSpPr>
      <dsp:spPr>
        <a:xfrm>
          <a:off x="2002021" y="3381673"/>
          <a:ext cx="54874" cy="54874"/>
        </a:xfrm>
        <a:prstGeom prst="ellipse">
          <a:avLst/>
        </a:prstGeom>
        <a:solidFill>
          <a:schemeClr val="lt1">
            <a:hueOff val="0"/>
            <a:satOff val="0"/>
            <a:lumOff val="0"/>
            <a:alphaOff val="0"/>
          </a:schemeClr>
        </a:solidFill>
        <a:ln w="9525" cap="rnd" cmpd="sng" algn="ctr">
          <a:noFill/>
          <a:prstDash val="solid"/>
        </a:ln>
        <a:effectLst/>
      </dsp:spPr>
      <dsp:style>
        <a:lnRef idx="1">
          <a:scrgbClr r="0" g="0" b="0"/>
        </a:lnRef>
        <a:fillRef idx="1">
          <a:scrgbClr r="0" g="0" b="0"/>
        </a:fillRef>
        <a:effectRef idx="0">
          <a:scrgbClr r="0" g="0" b="0"/>
        </a:effectRef>
        <a:fontRef idx="minor"/>
      </dsp:style>
    </dsp:sp>
    <dsp:sp modelId="{55981192-01E1-4AB9-85D4-D96FC73CA527}">
      <dsp:nvSpPr>
        <dsp:cNvPr id="0" name=""/>
        <dsp:cNvSpPr/>
      </dsp:nvSpPr>
      <dsp:spPr>
        <a:xfrm>
          <a:off x="2063754" y="3319940"/>
          <a:ext cx="54874" cy="54874"/>
        </a:xfrm>
        <a:prstGeom prst="ellipse">
          <a:avLst/>
        </a:prstGeom>
        <a:solidFill>
          <a:schemeClr val="lt1">
            <a:hueOff val="0"/>
            <a:satOff val="0"/>
            <a:lumOff val="0"/>
            <a:alphaOff val="0"/>
          </a:schemeClr>
        </a:solidFill>
        <a:ln w="9525" cap="rnd" cmpd="sng" algn="ctr">
          <a:noFill/>
          <a:prstDash val="solid"/>
        </a:ln>
        <a:effectLst/>
      </dsp:spPr>
      <dsp:style>
        <a:lnRef idx="1">
          <a:scrgbClr r="0" g="0" b="0"/>
        </a:lnRef>
        <a:fillRef idx="1">
          <a:scrgbClr r="0" g="0" b="0"/>
        </a:fillRef>
        <a:effectRef idx="0">
          <a:scrgbClr r="0" g="0" b="0"/>
        </a:effectRef>
        <a:fontRef idx="minor"/>
      </dsp:style>
    </dsp:sp>
    <dsp:sp modelId="{7CAD76FE-44FD-4714-8517-BB379F2B87D4}">
      <dsp:nvSpPr>
        <dsp:cNvPr id="0" name=""/>
        <dsp:cNvSpPr/>
      </dsp:nvSpPr>
      <dsp:spPr>
        <a:xfrm>
          <a:off x="2125488" y="3258207"/>
          <a:ext cx="54874" cy="54874"/>
        </a:xfrm>
        <a:prstGeom prst="ellipse">
          <a:avLst/>
        </a:prstGeom>
        <a:solidFill>
          <a:schemeClr val="lt1">
            <a:hueOff val="0"/>
            <a:satOff val="0"/>
            <a:lumOff val="0"/>
            <a:alphaOff val="0"/>
          </a:schemeClr>
        </a:solidFill>
        <a:ln w="9525" cap="rnd" cmpd="sng" algn="ctr">
          <a:noFill/>
          <a:prstDash val="solid"/>
        </a:ln>
        <a:effectLst/>
      </dsp:spPr>
      <dsp:style>
        <a:lnRef idx="1">
          <a:scrgbClr r="0" g="0" b="0"/>
        </a:lnRef>
        <a:fillRef idx="1">
          <a:scrgbClr r="0" g="0" b="0"/>
        </a:fillRef>
        <a:effectRef idx="0">
          <a:scrgbClr r="0" g="0" b="0"/>
        </a:effectRef>
        <a:fontRef idx="minor"/>
      </dsp:style>
    </dsp:sp>
    <dsp:sp modelId="{9D586D93-2ECF-44E7-AD32-58869DF2D33D}">
      <dsp:nvSpPr>
        <dsp:cNvPr id="0" name=""/>
        <dsp:cNvSpPr/>
      </dsp:nvSpPr>
      <dsp:spPr>
        <a:xfrm>
          <a:off x="2180362" y="3227340"/>
          <a:ext cx="900000" cy="24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127000" rIns="355600" bIns="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2180362" y="3227340"/>
        <a:ext cx="900000" cy="240074"/>
      </dsp:txXfrm>
    </dsp:sp>
    <dsp:sp modelId="{687929F0-47A1-41BA-8662-D280CB21A2E0}">
      <dsp:nvSpPr>
        <dsp:cNvPr id="0" name=""/>
        <dsp:cNvSpPr/>
      </dsp:nvSpPr>
      <dsp:spPr>
        <a:xfrm>
          <a:off x="3080362" y="3278784"/>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012DE469-B0E6-4B8B-A3DD-867412B9CE2C}">
      <dsp:nvSpPr>
        <dsp:cNvPr id="0" name=""/>
        <dsp:cNvSpPr/>
      </dsp:nvSpPr>
      <dsp:spPr>
        <a:xfrm>
          <a:off x="3162673" y="3278784"/>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42F85929-A767-4AB1-9CEE-3B7E3C605255}">
      <dsp:nvSpPr>
        <dsp:cNvPr id="0" name=""/>
        <dsp:cNvSpPr/>
      </dsp:nvSpPr>
      <dsp:spPr>
        <a:xfrm>
          <a:off x="3080362" y="3361096"/>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F0C9C1EF-C5A9-4DCE-AA67-1A2396E0400C}">
      <dsp:nvSpPr>
        <dsp:cNvPr id="0" name=""/>
        <dsp:cNvSpPr/>
      </dsp:nvSpPr>
      <dsp:spPr>
        <a:xfrm>
          <a:off x="3162673" y="3361096"/>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CFA69A2E-708F-494E-A0FE-4F898DD54150}">
      <dsp:nvSpPr>
        <dsp:cNvPr id="0" name=""/>
        <dsp:cNvSpPr/>
      </dsp:nvSpPr>
      <dsp:spPr>
        <a:xfrm>
          <a:off x="3217547" y="3227340"/>
          <a:ext cx="900000" cy="24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127000" rIns="355600" bIns="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3217547" y="3227340"/>
        <a:ext cx="900000" cy="240074"/>
      </dsp:txXfrm>
    </dsp:sp>
    <dsp:sp modelId="{05C9C30A-CA7B-4B91-8C5E-360F9B24776F}">
      <dsp:nvSpPr>
        <dsp:cNvPr id="0" name=""/>
        <dsp:cNvSpPr/>
      </dsp:nvSpPr>
      <dsp:spPr>
        <a:xfrm>
          <a:off x="4117547" y="3381673"/>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C849036B-B7EC-4202-8F3E-989062214F19}">
      <dsp:nvSpPr>
        <dsp:cNvPr id="0" name=""/>
        <dsp:cNvSpPr/>
      </dsp:nvSpPr>
      <dsp:spPr>
        <a:xfrm>
          <a:off x="4179280" y="3319940"/>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10CF3E66-4A35-4920-92F2-68B6A1528761}">
      <dsp:nvSpPr>
        <dsp:cNvPr id="0" name=""/>
        <dsp:cNvSpPr/>
      </dsp:nvSpPr>
      <dsp:spPr>
        <a:xfrm>
          <a:off x="4241013" y="3258207"/>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96CF0D10-7C00-45B0-8BA9-2945D09B654A}">
      <dsp:nvSpPr>
        <dsp:cNvPr id="0" name=""/>
        <dsp:cNvSpPr/>
      </dsp:nvSpPr>
      <dsp:spPr>
        <a:xfrm>
          <a:off x="4117547" y="3258207"/>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A63D22B0-9151-48CC-B9E1-FA096326749C}">
      <dsp:nvSpPr>
        <dsp:cNvPr id="0" name=""/>
        <dsp:cNvSpPr/>
      </dsp:nvSpPr>
      <dsp:spPr>
        <a:xfrm>
          <a:off x="4241013" y="3381673"/>
          <a:ext cx="54874" cy="54874"/>
        </a:xfrm>
        <a:prstGeom prst="ellipse">
          <a:avLst/>
        </a:prstGeom>
        <a:noFill/>
        <a:ln w="9525" cap="rnd" cmpd="sng" algn="ctr">
          <a:noFill/>
          <a:prstDash val="solid"/>
        </a:ln>
        <a:effectLst/>
      </dsp:spPr>
      <dsp:style>
        <a:lnRef idx="1">
          <a:scrgbClr r="0" g="0" b="0"/>
        </a:lnRef>
        <a:fillRef idx="1">
          <a:scrgbClr r="0" g="0" b="0"/>
        </a:fillRef>
        <a:effectRef idx="0">
          <a:scrgbClr r="0" g="0" b="0"/>
        </a:effectRef>
        <a:fontRef idx="minor"/>
      </dsp:style>
    </dsp:sp>
    <dsp:sp modelId="{3B1456B7-1F84-40C0-A09D-6BE8211F0B58}">
      <dsp:nvSpPr>
        <dsp:cNvPr id="0" name=""/>
        <dsp:cNvSpPr/>
      </dsp:nvSpPr>
      <dsp:spPr>
        <a:xfrm>
          <a:off x="4295888" y="3227340"/>
          <a:ext cx="900000" cy="24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127000" rIns="355600" bIns="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4295888" y="3227340"/>
        <a:ext cx="900000" cy="240074"/>
      </dsp:txXfrm>
    </dsp:sp>
  </dsp:spTree>
</dsp:drawing>
</file>

<file path=ppt/diagrams/layout1.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3038475" cy="466725"/>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1" fontAlgn="auto" hangingPunct="1">
              <a:spcBef>
                <a:spcPts val="0"/>
              </a:spcBef>
              <a:spcAft>
                <a:spcPts val="0"/>
              </a:spcAft>
              <a:defRPr sz="1200">
                <a:latin typeface="+mn-lt"/>
              </a:defRPr>
            </a:lvl1pPr>
          </a:lstStyle>
          <a:p>
            <a:pPr>
              <a:defRPr/>
            </a:pPr>
            <a:endParaRPr lang="en-US"/>
          </a:p>
        </p:txBody>
      </p:sp>
      <p:sp>
        <p:nvSpPr>
          <p:cNvPr id="132099" name="Rectangle 3"/>
          <p:cNvSpPr>
            <a:spLocks noGrp="1" noChangeArrowheads="1"/>
          </p:cNvSpPr>
          <p:nvPr>
            <p:ph type="dt" sz="quarter" idx="1"/>
          </p:nvPr>
        </p:nvSpPr>
        <p:spPr bwMode="auto">
          <a:xfrm>
            <a:off x="3971925" y="0"/>
            <a:ext cx="3038475" cy="466725"/>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1" fontAlgn="auto" hangingPunct="1">
              <a:spcBef>
                <a:spcPts val="0"/>
              </a:spcBef>
              <a:spcAft>
                <a:spcPts val="0"/>
              </a:spcAft>
              <a:defRPr sz="1200">
                <a:latin typeface="+mn-lt"/>
              </a:defRPr>
            </a:lvl1pPr>
          </a:lstStyle>
          <a:p>
            <a:pPr>
              <a:defRPr/>
            </a:pPr>
            <a:endParaRPr lang="en-US"/>
          </a:p>
        </p:txBody>
      </p:sp>
      <p:sp>
        <p:nvSpPr>
          <p:cNvPr id="132100" name="Rectangle 4"/>
          <p:cNvSpPr>
            <a:spLocks noGrp="1" noChangeArrowheads="1"/>
          </p:cNvSpPr>
          <p:nvPr>
            <p:ph type="ftr" sz="quarter" idx="2"/>
          </p:nvPr>
        </p:nvSpPr>
        <p:spPr bwMode="auto">
          <a:xfrm>
            <a:off x="0" y="8858250"/>
            <a:ext cx="3038475" cy="4651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1" fontAlgn="auto" hangingPunct="1">
              <a:spcBef>
                <a:spcPts val="0"/>
              </a:spcBef>
              <a:spcAft>
                <a:spcPts val="0"/>
              </a:spcAft>
              <a:defRPr sz="1200">
                <a:latin typeface="+mn-lt"/>
              </a:defRPr>
            </a:lvl1pPr>
          </a:lstStyle>
          <a:p>
            <a:pPr>
              <a:defRPr/>
            </a:pPr>
            <a:endParaRPr lang="en-US"/>
          </a:p>
        </p:txBody>
      </p:sp>
      <p:sp>
        <p:nvSpPr>
          <p:cNvPr id="132101" name="Rectangle 5"/>
          <p:cNvSpPr>
            <a:spLocks noGrp="1" noChangeArrowheads="1"/>
          </p:cNvSpPr>
          <p:nvPr>
            <p:ph type="sldNum" sz="quarter" idx="3"/>
          </p:nvPr>
        </p:nvSpPr>
        <p:spPr bwMode="auto">
          <a:xfrm>
            <a:off x="3971925" y="8858250"/>
            <a:ext cx="3038475" cy="4651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1" fontAlgn="auto" hangingPunct="1">
              <a:spcBef>
                <a:spcPts val="0"/>
              </a:spcBef>
              <a:spcAft>
                <a:spcPts val="0"/>
              </a:spcAft>
              <a:defRPr sz="1200">
                <a:latin typeface="+mn-lt"/>
              </a:defRPr>
            </a:lvl1pPr>
          </a:lstStyle>
          <a:p>
            <a:pPr>
              <a:defRPr/>
            </a:pPr>
            <a:fld id="{4EC1D6A7-62F1-4464-8F67-67AE14DCB7F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1" fontAlgn="auto" hangingPunct="1">
              <a:spcBef>
                <a:spcPts val="0"/>
              </a:spcBef>
              <a:spcAft>
                <a:spcPts val="0"/>
              </a:spcAft>
              <a:defRPr sz="1200">
                <a:latin typeface="+mn-lt"/>
              </a:defRPr>
            </a:lvl1pPr>
          </a:lstStyle>
          <a:p>
            <a:pPr>
              <a:defRPr/>
            </a:pPr>
            <a:endParaRPr lang="en-US"/>
          </a:p>
        </p:txBody>
      </p:sp>
      <p:sp>
        <p:nvSpPr>
          <p:cNvPr id="112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1" fontAlgn="auto" hangingPunct="1">
              <a:spcBef>
                <a:spcPts val="0"/>
              </a:spcBef>
              <a:spcAft>
                <a:spcPts val="0"/>
              </a:spcAft>
              <a:defRPr sz="1200">
                <a:latin typeface="+mn-lt"/>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1" fontAlgn="auto" hangingPunct="1">
              <a:spcBef>
                <a:spcPts val="0"/>
              </a:spcBef>
              <a:spcAft>
                <a:spcPts val="0"/>
              </a:spcAft>
              <a:defRPr sz="1200">
                <a:latin typeface="+mn-lt"/>
              </a:defRPr>
            </a:lvl1pPr>
          </a:lstStyle>
          <a:p>
            <a:pPr>
              <a:defRPr/>
            </a:pPr>
            <a:endParaRPr lang="en-US"/>
          </a:p>
        </p:txBody>
      </p:sp>
      <p:sp>
        <p:nvSpPr>
          <p:cNvPr id="112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1" fontAlgn="auto" hangingPunct="1">
              <a:spcBef>
                <a:spcPts val="0"/>
              </a:spcBef>
              <a:spcAft>
                <a:spcPts val="0"/>
              </a:spcAft>
              <a:defRPr sz="1200">
                <a:latin typeface="+mn-lt"/>
              </a:defRPr>
            </a:lvl1pPr>
          </a:lstStyle>
          <a:p>
            <a:pPr>
              <a:defRPr/>
            </a:pPr>
            <a:fld id="{508796A5-44AB-45CF-83C3-9FD4EEC8ADE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Times New Roman" panose="02020603050405020304" pitchFamily="18" charset="0"/>
              </a:defRPr>
            </a:lvl1pPr>
            <a:lvl2pPr marL="742950" indent="-285750" defTabSz="933450">
              <a:spcBef>
                <a:spcPct val="30000"/>
              </a:spcBef>
              <a:defRPr sz="1200">
                <a:solidFill>
                  <a:schemeClr val="tx1"/>
                </a:solidFill>
                <a:latin typeface="Times New Roman" panose="02020603050405020304" pitchFamily="18" charset="0"/>
              </a:defRPr>
            </a:lvl2pPr>
            <a:lvl3pPr marL="1143000" indent="-228600" defTabSz="933450">
              <a:spcBef>
                <a:spcPct val="30000"/>
              </a:spcBef>
              <a:defRPr sz="1200">
                <a:solidFill>
                  <a:schemeClr val="tx1"/>
                </a:solidFill>
                <a:latin typeface="Times New Roman" panose="02020603050405020304" pitchFamily="18" charset="0"/>
              </a:defRPr>
            </a:lvl3pPr>
            <a:lvl4pPr marL="1600200" indent="-228600" defTabSz="933450">
              <a:spcBef>
                <a:spcPct val="30000"/>
              </a:spcBef>
              <a:defRPr sz="1200">
                <a:solidFill>
                  <a:schemeClr val="tx1"/>
                </a:solidFill>
                <a:latin typeface="Times New Roman" panose="02020603050405020304" pitchFamily="18" charset="0"/>
              </a:defRPr>
            </a:lvl4pPr>
            <a:lvl5pPr marL="2057400" indent="-228600" defTabSz="933450">
              <a:spcBef>
                <a:spcPct val="30000"/>
              </a:spcBef>
              <a:defRPr sz="1200">
                <a:solidFill>
                  <a:schemeClr val="tx1"/>
                </a:solidFill>
                <a:latin typeface="Times New Roman" panose="02020603050405020304" pitchFamily="18" charset="0"/>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9F1135AF-74FF-4CBF-BA7F-40ABEE5CB9EA}" type="slidenum">
              <a:rPr lang="en-US" altLang="en-US" smtClean="0"/>
              <a:pPr fontAlgn="base">
                <a:spcBef>
                  <a:spcPct val="0"/>
                </a:spcBef>
                <a:spcAft>
                  <a:spcPct val="0"/>
                </a:spcAft>
              </a:pPr>
              <a:t>1</a:t>
            </a:fld>
            <a:endParaRPr lang="en-US" altLang="en-US"/>
          </a:p>
        </p:txBody>
      </p:sp>
      <p:sp>
        <p:nvSpPr>
          <p:cNvPr id="19459" name="Rectangle 2"/>
          <p:cNvSpPr>
            <a:spLocks noGrp="1" noRot="1" noChangeAspect="1" noChangeArrowheads="1" noTextEdit="1"/>
          </p:cNvSpPr>
          <p:nvPr>
            <p:ph type="sldImg"/>
          </p:nvPr>
        </p:nvSpPr>
        <p:spPr>
          <a:xfrm>
            <a:off x="406400" y="696913"/>
            <a:ext cx="6197600" cy="3486150"/>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Introduce myself (and other NRD)</a:t>
            </a:r>
          </a:p>
          <a:p>
            <a:pPr eaLnBrk="1" hangingPunct="1"/>
            <a:r>
              <a:rPr lang="en-US" altLang="en-US" dirty="0"/>
              <a:t>Purpose of talk—</a:t>
            </a:r>
          </a:p>
          <a:p>
            <a:r>
              <a:rPr lang="en-US" sz="1200" b="1" u="sng" kern="1200" dirty="0">
                <a:solidFill>
                  <a:schemeClr val="tx1"/>
                </a:solidFill>
                <a:effectLst/>
                <a:latin typeface="Times New Roman" pitchFamily="18" charset="0"/>
                <a:ea typeface="+mn-ea"/>
                <a:cs typeface="+mn-cs"/>
              </a:rPr>
              <a:t>Objectives</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Define pollinators and pollination, including life cycle and habitat needs of bees and butterflies </a:t>
            </a:r>
          </a:p>
          <a:p>
            <a:r>
              <a:rPr lang="en-US" sz="1200" kern="1200" dirty="0">
                <a:solidFill>
                  <a:schemeClr val="tx1"/>
                </a:solidFill>
                <a:effectLst/>
                <a:latin typeface="Times New Roman" pitchFamily="18" charset="0"/>
                <a:ea typeface="+mn-ea"/>
                <a:cs typeface="+mn-cs"/>
              </a:rPr>
              <a:t>Identify threats to pollinators and actions park agencies can take to mitigate threats and protect pollinators and their habitats </a:t>
            </a:r>
          </a:p>
          <a:p>
            <a:r>
              <a:rPr lang="en-US" sz="1200" kern="1200" dirty="0">
                <a:solidFill>
                  <a:schemeClr val="tx1"/>
                </a:solidFill>
                <a:effectLst/>
                <a:latin typeface="Times New Roman" pitchFamily="18" charset="0"/>
                <a:ea typeface="+mn-ea"/>
                <a:cs typeface="+mn-cs"/>
              </a:rPr>
              <a:t>Use examples from different parks to illustrate the four principles that support pollinator conservation.</a:t>
            </a:r>
          </a:p>
          <a:p>
            <a:pPr eaLnBrk="1" hangingPunct="1"/>
            <a:endParaRPr lang="en-US" altLang="en-US" dirty="0"/>
          </a:p>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Times New Roman" panose="02020603050405020304" pitchFamily="18" charset="0"/>
              </a:defRPr>
            </a:lvl1pPr>
            <a:lvl2pPr marL="742950" indent="-285750" defTabSz="933450">
              <a:spcBef>
                <a:spcPct val="30000"/>
              </a:spcBef>
              <a:defRPr sz="1200">
                <a:solidFill>
                  <a:schemeClr val="tx1"/>
                </a:solidFill>
                <a:latin typeface="Times New Roman" panose="02020603050405020304" pitchFamily="18" charset="0"/>
              </a:defRPr>
            </a:lvl2pPr>
            <a:lvl3pPr marL="1143000" indent="-228600" defTabSz="933450">
              <a:spcBef>
                <a:spcPct val="30000"/>
              </a:spcBef>
              <a:defRPr sz="1200">
                <a:solidFill>
                  <a:schemeClr val="tx1"/>
                </a:solidFill>
                <a:latin typeface="Times New Roman" panose="02020603050405020304" pitchFamily="18" charset="0"/>
              </a:defRPr>
            </a:lvl3pPr>
            <a:lvl4pPr marL="1600200" indent="-228600" defTabSz="933450">
              <a:spcBef>
                <a:spcPct val="30000"/>
              </a:spcBef>
              <a:defRPr sz="1200">
                <a:solidFill>
                  <a:schemeClr val="tx1"/>
                </a:solidFill>
                <a:latin typeface="Times New Roman" panose="02020603050405020304" pitchFamily="18" charset="0"/>
              </a:defRPr>
            </a:lvl4pPr>
            <a:lvl5pPr marL="2057400" indent="-228600" defTabSz="933450">
              <a:spcBef>
                <a:spcPct val="30000"/>
              </a:spcBef>
              <a:defRPr sz="1200">
                <a:solidFill>
                  <a:schemeClr val="tx1"/>
                </a:solidFill>
                <a:latin typeface="Times New Roman" panose="02020603050405020304" pitchFamily="18" charset="0"/>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B51B1933-392D-4168-BE27-B0F59A510F1D}" type="slidenum">
              <a:rPr lang="en-US" altLang="en-US" smtClean="0"/>
              <a:pPr fontAlgn="base">
                <a:spcBef>
                  <a:spcPct val="0"/>
                </a:spcBef>
                <a:spcAft>
                  <a:spcPct val="0"/>
                </a:spcAft>
              </a:pPr>
              <a:t>13</a:t>
            </a:fld>
            <a:endParaRPr lang="en-US" altLang="en-US"/>
          </a:p>
        </p:txBody>
      </p:sp>
      <p:sp>
        <p:nvSpPr>
          <p:cNvPr id="103427" name="Rectangle 2"/>
          <p:cNvSpPr>
            <a:spLocks noGrp="1" noRot="1" noChangeAspect="1" noChangeArrowheads="1" noTextEdit="1"/>
          </p:cNvSpPr>
          <p:nvPr>
            <p:ph type="sldImg"/>
          </p:nvPr>
        </p:nvSpPr>
        <p:spPr>
          <a:xfrm>
            <a:off x="406400" y="696913"/>
            <a:ext cx="6197600" cy="3486150"/>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Life cycle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Times New Roman" panose="02020603050405020304" pitchFamily="18" charset="0"/>
              </a:defRPr>
            </a:lvl1pPr>
            <a:lvl2pPr marL="742950" indent="-285750" defTabSz="933450">
              <a:spcBef>
                <a:spcPct val="30000"/>
              </a:spcBef>
              <a:defRPr sz="1200">
                <a:solidFill>
                  <a:schemeClr val="tx1"/>
                </a:solidFill>
                <a:latin typeface="Times New Roman" panose="02020603050405020304" pitchFamily="18" charset="0"/>
              </a:defRPr>
            </a:lvl2pPr>
            <a:lvl3pPr marL="1143000" indent="-228600" defTabSz="933450">
              <a:spcBef>
                <a:spcPct val="30000"/>
              </a:spcBef>
              <a:defRPr sz="1200">
                <a:solidFill>
                  <a:schemeClr val="tx1"/>
                </a:solidFill>
                <a:latin typeface="Times New Roman" panose="02020603050405020304" pitchFamily="18" charset="0"/>
              </a:defRPr>
            </a:lvl3pPr>
            <a:lvl4pPr marL="1600200" indent="-228600" defTabSz="933450">
              <a:spcBef>
                <a:spcPct val="30000"/>
              </a:spcBef>
              <a:defRPr sz="1200">
                <a:solidFill>
                  <a:schemeClr val="tx1"/>
                </a:solidFill>
                <a:latin typeface="Times New Roman" panose="02020603050405020304" pitchFamily="18" charset="0"/>
              </a:defRPr>
            </a:lvl4pPr>
            <a:lvl5pPr marL="2057400" indent="-228600" defTabSz="933450">
              <a:spcBef>
                <a:spcPct val="30000"/>
              </a:spcBef>
              <a:defRPr sz="1200">
                <a:solidFill>
                  <a:schemeClr val="tx1"/>
                </a:solidFill>
                <a:latin typeface="Times New Roman" panose="02020603050405020304" pitchFamily="18" charset="0"/>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1725335C-2F4B-4966-BA57-BA2D06B299A4}" type="slidenum">
              <a:rPr lang="en-US" altLang="en-US" smtClean="0">
                <a:latin typeface="Arial" panose="020B0604020202020204" pitchFamily="34" charset="0"/>
              </a:rPr>
              <a:pPr fontAlgn="base">
                <a:spcBef>
                  <a:spcPct val="0"/>
                </a:spcBef>
                <a:spcAft>
                  <a:spcPct val="0"/>
                </a:spcAft>
              </a:pPr>
              <a:t>14</a:t>
            </a:fld>
            <a:endParaRPr lang="en-US" altLang="en-US">
              <a:latin typeface="Arial" panose="020B0604020202020204" pitchFamily="34" charset="0"/>
            </a:endParaRPr>
          </a:p>
        </p:txBody>
      </p:sp>
      <p:sp>
        <p:nvSpPr>
          <p:cNvPr id="53251" name="Rectangle 2"/>
          <p:cNvSpPr>
            <a:spLocks noGrp="1" noRot="1" noChangeAspect="1" noChangeArrowheads="1" noTextEdit="1"/>
          </p:cNvSpPr>
          <p:nvPr>
            <p:ph type="sldImg"/>
          </p:nvPr>
        </p:nvSpPr>
        <p:spPr>
          <a:xfrm>
            <a:off x="406400" y="696913"/>
            <a:ext cx="6197600" cy="348615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native species of Quercus</a:t>
            </a:r>
          </a:p>
          <a:p>
            <a:r>
              <a:rPr lang="en-US" dirty="0"/>
              <a:t>8 - Prunus </a:t>
            </a:r>
          </a:p>
          <a:p>
            <a:r>
              <a:rPr lang="en-US" dirty="0"/>
              <a:t>7 – Acer</a:t>
            </a:r>
          </a:p>
          <a:p>
            <a:r>
              <a:rPr lang="en-US" dirty="0"/>
              <a:t>6 - </a:t>
            </a:r>
            <a:r>
              <a:rPr lang="en-US" dirty="0" err="1"/>
              <a:t>Carya</a:t>
            </a:r>
            <a:endParaRPr lang="en-US" dirty="0"/>
          </a:p>
          <a:p>
            <a:r>
              <a:rPr lang="en-US" dirty="0"/>
              <a:t>7 - Pinus</a:t>
            </a:r>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15</a:t>
            </a:fld>
            <a:endParaRPr lang="en-US" altLang="en-US"/>
          </a:p>
        </p:txBody>
      </p:sp>
    </p:spTree>
    <p:extLst>
      <p:ext uri="{BB962C8B-B14F-4D97-AF65-F5344CB8AC3E}">
        <p14:creationId xmlns:p14="http://schemas.microsoft.com/office/powerpoint/2010/main" val="1952023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406400" y="696913"/>
            <a:ext cx="6197600" cy="3486150"/>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r>
              <a:rPr lang="en-US" altLang="en-US" dirty="0"/>
              <a:t>https://</a:t>
            </a:r>
            <a:r>
              <a:rPr lang="en-US" altLang="en-US" dirty="0" err="1"/>
              <a:t>en.wikipedia.org</a:t>
            </a:r>
            <a:r>
              <a:rPr lang="en-US" altLang="en-US" dirty="0"/>
              <a:t>/wiki/Pollen#/media/</a:t>
            </a:r>
            <a:r>
              <a:rPr lang="en-US" altLang="en-US" dirty="0" err="1"/>
              <a:t>File:Misc_pollen_colorized.jpg</a:t>
            </a:r>
            <a:endParaRPr lang="en-US" altLang="en-US" dirty="0"/>
          </a:p>
          <a:p>
            <a:r>
              <a:rPr lang="en-US" altLang="en-US" dirty="0"/>
              <a:t>Colorized scanning electron microscope image of pollen grains from a variety of common plants: sunflower (Helianthus </a:t>
            </a:r>
            <a:r>
              <a:rPr lang="en-US" altLang="en-US" dirty="0" err="1"/>
              <a:t>annuus</a:t>
            </a:r>
            <a:r>
              <a:rPr lang="en-US" altLang="en-US" dirty="0"/>
              <a:t>), morning glory (Ipomoea </a:t>
            </a:r>
            <a:r>
              <a:rPr lang="en-US" altLang="en-US" dirty="0" err="1"/>
              <a:t>purpurea</a:t>
            </a:r>
            <a:r>
              <a:rPr lang="en-US" altLang="en-US" dirty="0"/>
              <a:t>), prairie hollyhock (</a:t>
            </a:r>
            <a:r>
              <a:rPr lang="en-US" altLang="en-US" dirty="0" err="1"/>
              <a:t>Sidalcea</a:t>
            </a:r>
            <a:r>
              <a:rPr lang="en-US" altLang="en-US" dirty="0"/>
              <a:t> </a:t>
            </a:r>
            <a:r>
              <a:rPr lang="en-US" altLang="en-US" dirty="0" err="1"/>
              <a:t>malviflora</a:t>
            </a:r>
            <a:r>
              <a:rPr lang="en-US" altLang="en-US" dirty="0"/>
              <a:t>), oriental lily (</a:t>
            </a:r>
            <a:r>
              <a:rPr lang="en-US" altLang="en-US" dirty="0" err="1"/>
              <a:t>Lilium</a:t>
            </a:r>
            <a:r>
              <a:rPr lang="en-US" altLang="en-US" dirty="0"/>
              <a:t> </a:t>
            </a:r>
            <a:r>
              <a:rPr lang="en-US" altLang="en-US" dirty="0" err="1"/>
              <a:t>auratum</a:t>
            </a:r>
            <a:r>
              <a:rPr lang="en-US" altLang="en-US" dirty="0"/>
              <a:t>), evening primrose (</a:t>
            </a:r>
            <a:r>
              <a:rPr lang="en-US" altLang="en-US" dirty="0" err="1"/>
              <a:t>Oenothera</a:t>
            </a:r>
            <a:r>
              <a:rPr lang="en-US" altLang="en-US" dirty="0"/>
              <a:t> </a:t>
            </a:r>
            <a:r>
              <a:rPr lang="en-US" altLang="en-US" dirty="0" err="1"/>
              <a:t>fruticosa</a:t>
            </a:r>
            <a:r>
              <a:rPr lang="en-US" altLang="en-US" dirty="0"/>
              <a:t>), and castor bean (</a:t>
            </a:r>
            <a:r>
              <a:rPr lang="en-US" altLang="en-US" dirty="0" err="1"/>
              <a:t>Ricinus</a:t>
            </a:r>
            <a:r>
              <a:rPr lang="en-US" altLang="en-US" dirty="0"/>
              <a:t> </a:t>
            </a:r>
            <a:r>
              <a:rPr lang="en-US" altLang="en-US" dirty="0" err="1"/>
              <a:t>communis</a:t>
            </a:r>
            <a:r>
              <a:rPr lang="en-US" altLang="en-US" dirty="0"/>
              <a:t>).</a:t>
            </a:r>
          </a:p>
          <a:p>
            <a:endParaRPr lang="en-US" altLang="en-US" dirty="0"/>
          </a:p>
        </p:txBody>
      </p:sp>
      <p:sp>
        <p:nvSpPr>
          <p:cNvPr id="4" name="Slide Number Placeholder 3"/>
          <p:cNvSpPr>
            <a:spLocks noGrp="1"/>
          </p:cNvSpPr>
          <p:nvPr>
            <p:ph type="sldNum" sz="quarter" idx="5"/>
          </p:nvPr>
        </p:nvSpPr>
        <p:spPr/>
        <p:txBody>
          <a:bodyPr/>
          <a:lstStyle/>
          <a:p>
            <a:pPr>
              <a:defRPr/>
            </a:pPr>
            <a:fld id="{E40FDCE1-EAC3-40CF-ADD9-705BD8A2A744}" type="slidenum">
              <a:rPr lang="en-US" altLang="en-US" smtClean="0"/>
              <a:pPr>
                <a:defRPr/>
              </a:pPr>
              <a:t>16</a:t>
            </a:fld>
            <a:endParaRPr lang="en-US" altLang="en-US"/>
          </a:p>
        </p:txBody>
      </p:sp>
    </p:spTree>
    <p:extLst>
      <p:ext uri="{BB962C8B-B14F-4D97-AF65-F5344CB8AC3E}">
        <p14:creationId xmlns:p14="http://schemas.microsoft.com/office/powerpoint/2010/main" val="459016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08796A5-44AB-45CF-83C3-9FD4EEC8ADED}" type="slidenum">
              <a:rPr lang="en-US" altLang="en-US" smtClean="0"/>
              <a:pPr>
                <a:defRPr/>
              </a:pPr>
              <a:t>18</a:t>
            </a:fld>
            <a:endParaRPr lang="en-US" altLang="en-US"/>
          </a:p>
        </p:txBody>
      </p:sp>
    </p:spTree>
    <p:extLst>
      <p:ext uri="{BB962C8B-B14F-4D97-AF65-F5344CB8AC3E}">
        <p14:creationId xmlns:p14="http://schemas.microsoft.com/office/powerpoint/2010/main" val="2008009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Pollen</a:t>
            </a:r>
            <a:r>
              <a:rPr lang="en-US" baseline="0" dirty="0"/>
              <a:t> providing species are primarily sun loving--</a:t>
            </a:r>
            <a:endParaRPr lang="en-US" dirty="0"/>
          </a:p>
        </p:txBody>
      </p:sp>
      <p:sp>
        <p:nvSpPr>
          <p:cNvPr id="4" name="Slide Number Placeholder 3"/>
          <p:cNvSpPr>
            <a:spLocks noGrp="1"/>
          </p:cNvSpPr>
          <p:nvPr>
            <p:ph type="sldNum" sz="quarter" idx="10"/>
          </p:nvPr>
        </p:nvSpPr>
        <p:spPr/>
        <p:txBody>
          <a:bodyPr/>
          <a:lstStyle/>
          <a:p>
            <a:pPr>
              <a:defRPr/>
            </a:pPr>
            <a:fld id="{508796A5-44AB-45CF-83C3-9FD4EEC8ADED}" type="slidenum">
              <a:rPr lang="en-US" altLang="en-US" smtClean="0"/>
              <a:pPr>
                <a:defRPr/>
              </a:pPr>
              <a:t>19</a:t>
            </a:fld>
            <a:endParaRPr lang="en-US" altLang="en-US"/>
          </a:p>
        </p:txBody>
      </p:sp>
    </p:spTree>
    <p:extLst>
      <p:ext uri="{BB962C8B-B14F-4D97-AF65-F5344CB8AC3E}">
        <p14:creationId xmlns:p14="http://schemas.microsoft.com/office/powerpoint/2010/main" val="4104779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20</a:t>
            </a:fld>
            <a:endParaRPr lang="en-US" altLang="en-US"/>
          </a:p>
        </p:txBody>
      </p:sp>
    </p:spTree>
    <p:extLst>
      <p:ext uri="{BB962C8B-B14F-4D97-AF65-F5344CB8AC3E}">
        <p14:creationId xmlns:p14="http://schemas.microsoft.com/office/powerpoint/2010/main" val="3908967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https://</a:t>
            </a:r>
            <a:r>
              <a:rPr lang="en-US" sz="1200" dirty="0" err="1"/>
              <a:t>www.voltlighting.com</a:t>
            </a:r>
            <a:r>
              <a:rPr lang="en-US" sz="1200" dirty="0"/>
              <a:t>/learn/using-dark-sky-approved-lighting-to-reduce-light-pollution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21</a:t>
            </a:fld>
            <a:endParaRPr lang="en-US" altLang="en-US"/>
          </a:p>
        </p:txBody>
      </p:sp>
    </p:spTree>
    <p:extLst>
      <p:ext uri="{BB962C8B-B14F-4D97-AF65-F5344CB8AC3E}">
        <p14:creationId xmlns:p14="http://schemas.microsoft.com/office/powerpoint/2010/main" val="2914981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Nonnative Plants function more like statues than ecological features.</a:t>
            </a:r>
          </a:p>
          <a:p>
            <a:r>
              <a:rPr lang="en-US" dirty="0"/>
              <a:t>https://</a:t>
            </a:r>
            <a:r>
              <a:rPr lang="en-US" dirty="0" err="1"/>
              <a:t>www.grandinroad.com</a:t>
            </a:r>
            <a:r>
              <a:rPr lang="en-US" dirty="0"/>
              <a:t>/swarm-of-critters-garden-statues/1448678 </a:t>
            </a:r>
          </a:p>
          <a:p>
            <a:r>
              <a:rPr lang="en-US" dirty="0"/>
              <a:t>http://</a:t>
            </a:r>
            <a:r>
              <a:rPr lang="en-US" dirty="0" err="1"/>
              <a:t>www.mydiyplace.com</a:t>
            </a:r>
            <a:r>
              <a:rPr lang="en-US" dirty="0"/>
              <a:t>/lawn--</a:t>
            </a:r>
            <a:r>
              <a:rPr lang="en-US" dirty="0" err="1"/>
              <a:t>garden.html</a:t>
            </a:r>
            <a:endParaRPr lang="en-US" dirty="0"/>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22</a:t>
            </a:fld>
            <a:endParaRPr lang="en-US" altLang="en-US"/>
          </a:p>
        </p:txBody>
      </p:sp>
    </p:spTree>
    <p:extLst>
      <p:ext uri="{BB962C8B-B14F-4D97-AF65-F5344CB8AC3E}">
        <p14:creationId xmlns:p14="http://schemas.microsoft.com/office/powerpoint/2010/main" val="3168687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Foraging</a:t>
            </a:r>
          </a:p>
          <a:p>
            <a:r>
              <a:rPr lang="en-US" sz="1200" kern="1200" dirty="0">
                <a:solidFill>
                  <a:schemeClr val="tx1"/>
                </a:solidFill>
                <a:effectLst/>
                <a:latin typeface="Times New Roman" pitchFamily="18" charset="0"/>
                <a:ea typeface="+mn-ea"/>
                <a:cs typeface="+mn-cs"/>
              </a:rPr>
              <a:t>Nesting</a:t>
            </a:r>
          </a:p>
          <a:p>
            <a:r>
              <a:rPr lang="en-US" sz="1200" kern="1200" dirty="0">
                <a:solidFill>
                  <a:schemeClr val="tx1"/>
                </a:solidFill>
                <a:effectLst/>
                <a:latin typeface="Times New Roman" pitchFamily="18" charset="0"/>
                <a:ea typeface="+mn-ea"/>
                <a:cs typeface="+mn-cs"/>
              </a:rPr>
              <a:t>Host Plants </a:t>
            </a:r>
          </a:p>
          <a:p>
            <a:r>
              <a:rPr lang="en-US" sz="1200" kern="1200" dirty="0">
                <a:solidFill>
                  <a:schemeClr val="tx1"/>
                </a:solidFill>
                <a:effectLst/>
                <a:latin typeface="Times New Roman" pitchFamily="18" charset="0"/>
                <a:ea typeface="+mn-ea"/>
                <a:cs typeface="+mn-cs"/>
              </a:rPr>
              <a:t>Maintenance and Management</a:t>
            </a:r>
          </a:p>
          <a:p>
            <a:r>
              <a:rPr lang="en-US" sz="1200" kern="1200" dirty="0">
                <a:solidFill>
                  <a:schemeClr val="tx1"/>
                </a:solidFill>
                <a:effectLst/>
                <a:latin typeface="Times New Roman" pitchFamily="18"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23</a:t>
            </a:fld>
            <a:endParaRPr lang="en-US" altLang="en-US"/>
          </a:p>
        </p:txBody>
      </p:sp>
    </p:spTree>
    <p:extLst>
      <p:ext uri="{BB962C8B-B14F-4D97-AF65-F5344CB8AC3E}">
        <p14:creationId xmlns:p14="http://schemas.microsoft.com/office/powerpoint/2010/main" val="252207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www.nrpa.org</a:t>
            </a:r>
            <a:r>
              <a:rPr lang="en-US" dirty="0"/>
              <a:t>/publications-research/best-practice-resources/parks-and-pollinators-taking-action-and-advancing-sustainability/</a:t>
            </a:r>
          </a:p>
          <a:p>
            <a:r>
              <a:rPr lang="en-US" dirty="0"/>
              <a:t>https://</a:t>
            </a:r>
            <a:r>
              <a:rPr lang="en-US" dirty="0" err="1"/>
              <a:t>www.nrpa.org</a:t>
            </a:r>
            <a:r>
              <a:rPr lang="en-US" dirty="0"/>
              <a:t>/</a:t>
            </a:r>
            <a:r>
              <a:rPr lang="en-US" dirty="0" err="1"/>
              <a:t>globalassets</a:t>
            </a:r>
            <a:r>
              <a:rPr lang="en-US" dirty="0"/>
              <a:t>/research/self-assessment-pollinator-</a:t>
            </a:r>
            <a:r>
              <a:rPr lang="en-US" dirty="0" err="1"/>
              <a:t>checklist.pdf</a:t>
            </a:r>
            <a:endParaRPr lang="en-US" dirty="0"/>
          </a:p>
          <a:p>
            <a:endParaRPr lang="en-US" dirty="0"/>
          </a:p>
          <a:p>
            <a:r>
              <a:rPr lang="en-US" dirty="0"/>
              <a:t>Park and recreation agencies have a unique opportunity to help protect pollinators while advancing key sustainability plans and practices that strengthen the resiliency of their communities. Many agencies, municipalities and communities already are doing this work in some capacity. Success can be amplified by examining current efforts, identifying opportunities, and creating a team that can help build momentum and push goals forward. </a:t>
            </a:r>
          </a:p>
          <a:p>
            <a:endParaRPr lang="en-US" dirty="0"/>
          </a:p>
          <a:p>
            <a:r>
              <a:rPr lang="en-US" dirty="0"/>
              <a:t>Parks and Pollinators: Taking Action and Advancing Sustainability can help park and recreation professionals develop a process to assess, identify and develop the teams, practices and efforts needed to advance your pollinator and sustainability efforts. This resource also provides a self-assessment worksheet to examine work being done and a chart to inventory potential partners that can be found here: Self-Assessment for Pollinator Friendly and Sustainable Parks</a:t>
            </a:r>
          </a:p>
          <a:p>
            <a:endParaRPr lang="en-US" dirty="0"/>
          </a:p>
          <a:p>
            <a:r>
              <a:rPr lang="en-US" dirty="0"/>
              <a:t>“Self-Assessment for Pollinator Friendly and Sustainable Parks”</a:t>
            </a:r>
          </a:p>
          <a:p>
            <a:r>
              <a:rPr lang="en-US" dirty="0"/>
              <a:t>“Identify Collaborators and Opportunities”</a:t>
            </a:r>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2</a:t>
            </a:fld>
            <a:endParaRPr lang="en-US" altLang="en-US"/>
          </a:p>
        </p:txBody>
      </p:sp>
    </p:spTree>
    <p:extLst>
      <p:ext uri="{BB962C8B-B14F-4D97-AF65-F5344CB8AC3E}">
        <p14:creationId xmlns:p14="http://schemas.microsoft.com/office/powerpoint/2010/main" val="2917190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Calvert County GIS</a:t>
            </a:r>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24</a:t>
            </a:fld>
            <a:endParaRPr lang="en-US" altLang="en-US"/>
          </a:p>
        </p:txBody>
      </p:sp>
    </p:spTree>
    <p:extLst>
      <p:ext uri="{BB962C8B-B14F-4D97-AF65-F5344CB8AC3E}">
        <p14:creationId xmlns:p14="http://schemas.microsoft.com/office/powerpoint/2010/main" val="1669242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and recreation agencies have a unique opportunity to help protect pollinators while advancing key sustainability plans and practices that strengthen the resiliency of their communities. Many agencies, municipalities and communities already are doing this work in some capacity. Success can be amplified by examining current efforts, identifying opportunities, and creating a team that can help build momentum and push goals forward. </a:t>
            </a:r>
          </a:p>
          <a:p>
            <a:endParaRPr lang="en-US" dirty="0"/>
          </a:p>
          <a:p>
            <a:r>
              <a:rPr lang="en-US" dirty="0"/>
              <a:t>Parks and Pollinators: Taking Action and Advancing Sustainability can help park and recreation professionals develop a process to assess, identify and develop the teams, practices and efforts needed to advance your pollinator and sustainability efforts. This resource also provides a self-assessment worksheet to examine work being done and a chart to inventory potential partners that can be found here: Self-Assessment for Pollinator Friendly and Sustainable Parks</a:t>
            </a:r>
          </a:p>
          <a:p>
            <a:endParaRPr lang="en-US" dirty="0"/>
          </a:p>
          <a:p>
            <a:r>
              <a:rPr lang="en-US" dirty="0"/>
              <a:t>“Self-Assessment for Pollinator Friendly and Sustainable Parks”</a:t>
            </a:r>
          </a:p>
          <a:p>
            <a:r>
              <a:rPr lang="en-US" dirty="0"/>
              <a:t>“Identify Collaborators and Opportunities”</a:t>
            </a:r>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25</a:t>
            </a:fld>
            <a:endParaRPr lang="en-US" altLang="en-US"/>
          </a:p>
        </p:txBody>
      </p:sp>
    </p:spTree>
    <p:extLst>
      <p:ext uri="{BB962C8B-B14F-4D97-AF65-F5344CB8AC3E}">
        <p14:creationId xmlns:p14="http://schemas.microsoft.com/office/powerpoint/2010/main" val="41837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and recreation agencies have a unique opportunity to help protect pollinators while advancing key sustainability plans and practices that strengthen the resiliency of their communities. Many agencies, municipalities and communities already are doing this work in some capacity. Success can be amplified by examining current efforts, identifying opportunities, and creating a team that can help build momentum and push goals forward. </a:t>
            </a:r>
          </a:p>
          <a:p>
            <a:endParaRPr lang="en-US" dirty="0"/>
          </a:p>
          <a:p>
            <a:r>
              <a:rPr lang="en-US" dirty="0"/>
              <a:t>Parks and Pollinators: Taking Action and Advancing Sustainability can help park and recreation professionals develop a process to assess, identify and develop the teams, practices and efforts needed to advance your pollinator and sustainability efforts. This resource also provides a self-assessment worksheet to examine work being done and a chart to inventory potential partners that can be found here: Self-Assessment for Pollinator Friendly and Sustainable Parks</a:t>
            </a:r>
          </a:p>
          <a:p>
            <a:endParaRPr lang="en-US" dirty="0"/>
          </a:p>
          <a:p>
            <a:r>
              <a:rPr lang="en-US" dirty="0"/>
              <a:t>“Self-Assessment for Pollinator Friendly and Sustainable Parks”</a:t>
            </a:r>
          </a:p>
          <a:p>
            <a:r>
              <a:rPr lang="en-US" dirty="0"/>
              <a:t>“Identify Collaborators and Opportunities”</a:t>
            </a:r>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26</a:t>
            </a:fld>
            <a:endParaRPr lang="en-US" altLang="en-US"/>
          </a:p>
        </p:txBody>
      </p:sp>
    </p:spTree>
    <p:extLst>
      <p:ext uri="{BB962C8B-B14F-4D97-AF65-F5344CB8AC3E}">
        <p14:creationId xmlns:p14="http://schemas.microsoft.com/office/powerpoint/2010/main" val="48738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and recreation agencies have a unique opportunity to help protect pollinators while advancing key sustainability plans and practices that strengthen the resiliency of their communities. Many agencies, municipalities and communities already are doing this work in some capacity. Success can be amplified by examining current efforts, identifying opportunities, and creating a team that can help build momentum and push goals forward. </a:t>
            </a:r>
          </a:p>
          <a:p>
            <a:endParaRPr lang="en-US" dirty="0"/>
          </a:p>
          <a:p>
            <a:r>
              <a:rPr lang="en-US" dirty="0"/>
              <a:t>Parks and Pollinators: Taking Action and Advancing Sustainability can help park and recreation professionals develop a process to assess, identify and develop the teams, practices and efforts needed to advance your pollinator and sustainability efforts. This resource also provides a self-assessment worksheet to examine work being done and a chart to inventory potential partners that can be found here: Self-Assessment for Pollinator Friendly and Sustainable Parks</a:t>
            </a:r>
          </a:p>
          <a:p>
            <a:endParaRPr lang="en-US" dirty="0"/>
          </a:p>
          <a:p>
            <a:r>
              <a:rPr lang="en-US" dirty="0"/>
              <a:t>“Self-Assessment for Pollinator Friendly and Sustainable Parks”</a:t>
            </a:r>
          </a:p>
          <a:p>
            <a:r>
              <a:rPr lang="en-US" dirty="0"/>
              <a:t>“Identify Collaborators and Opportunities”</a:t>
            </a:r>
          </a:p>
          <a:p>
            <a:endParaRPr lang="en-US" dirty="0"/>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27</a:t>
            </a:fld>
            <a:endParaRPr lang="en-US" altLang="en-US"/>
          </a:p>
        </p:txBody>
      </p:sp>
    </p:spTree>
    <p:extLst>
      <p:ext uri="{BB962C8B-B14F-4D97-AF65-F5344CB8AC3E}">
        <p14:creationId xmlns:p14="http://schemas.microsoft.com/office/powerpoint/2010/main" val="802791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28</a:t>
            </a:fld>
            <a:endParaRPr lang="en-US" altLang="en-US"/>
          </a:p>
        </p:txBody>
      </p:sp>
    </p:spTree>
    <p:extLst>
      <p:ext uri="{BB962C8B-B14F-4D97-AF65-F5344CB8AC3E}">
        <p14:creationId xmlns:p14="http://schemas.microsoft.com/office/powerpoint/2010/main" val="582473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6400" y="696913"/>
            <a:ext cx="6197600" cy="3486150"/>
          </a:xfrm>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Thank you for giving me this opportunity to speak with you.</a:t>
            </a:r>
          </a:p>
          <a:p>
            <a:r>
              <a:rPr lang="en-US" altLang="en-US" dirty="0"/>
              <a:t>If at any time you have questions, please do not hesitate to reach out.</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Times New Roman" panose="02020603050405020304" pitchFamily="18" charset="0"/>
              </a:defRPr>
            </a:lvl1pPr>
            <a:lvl2pPr marL="742950" indent="-285750" defTabSz="933450">
              <a:spcBef>
                <a:spcPct val="30000"/>
              </a:spcBef>
              <a:defRPr sz="1200">
                <a:solidFill>
                  <a:schemeClr val="tx1"/>
                </a:solidFill>
                <a:latin typeface="Times New Roman" panose="02020603050405020304" pitchFamily="18" charset="0"/>
              </a:defRPr>
            </a:lvl2pPr>
            <a:lvl3pPr marL="1143000" indent="-228600" defTabSz="933450">
              <a:spcBef>
                <a:spcPct val="30000"/>
              </a:spcBef>
              <a:defRPr sz="1200">
                <a:solidFill>
                  <a:schemeClr val="tx1"/>
                </a:solidFill>
                <a:latin typeface="Times New Roman" panose="02020603050405020304" pitchFamily="18" charset="0"/>
              </a:defRPr>
            </a:lvl3pPr>
            <a:lvl4pPr marL="1600200" indent="-228600" defTabSz="933450">
              <a:spcBef>
                <a:spcPct val="30000"/>
              </a:spcBef>
              <a:defRPr sz="1200">
                <a:solidFill>
                  <a:schemeClr val="tx1"/>
                </a:solidFill>
                <a:latin typeface="Times New Roman" panose="02020603050405020304" pitchFamily="18" charset="0"/>
              </a:defRPr>
            </a:lvl4pPr>
            <a:lvl5pPr marL="2057400" indent="-228600" defTabSz="933450">
              <a:spcBef>
                <a:spcPct val="30000"/>
              </a:spcBef>
              <a:defRPr sz="1200">
                <a:solidFill>
                  <a:schemeClr val="tx1"/>
                </a:solidFill>
                <a:latin typeface="Times New Roman" panose="02020603050405020304" pitchFamily="18" charset="0"/>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82C4F013-D3A6-4E94-A772-0540F42C005D}" type="slidenum">
              <a:rPr lang="en-US" altLang="en-US" smtClean="0">
                <a:latin typeface="Arial" panose="020B0604020202020204" pitchFamily="34" charset="0"/>
              </a:rPr>
              <a:pPr fontAlgn="base">
                <a:spcBef>
                  <a:spcPct val="0"/>
                </a:spcBef>
                <a:spcAft>
                  <a:spcPct val="0"/>
                </a:spcAft>
              </a:pPr>
              <a:t>36</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F2AD06-EB72-4670-860F-26E9F8DF8CF9}" type="slidenum">
              <a:rPr lang="en-US" altLang="en-US">
                <a:latin typeface="Arial" panose="020B0604020202020204" pitchFamily="34" charset="0"/>
              </a:rPr>
              <a:pPr>
                <a:spcBef>
                  <a:spcPct val="0"/>
                </a:spcBef>
              </a:pPr>
              <a:t>3</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dirty="0"/>
              <a:t>The Natural Resources Division manages over 1600 acres throughout the county</a:t>
            </a:r>
          </a:p>
          <a:p>
            <a:pPr eaLnBrk="1" fontAlgn="auto" hangingPunct="1">
              <a:spcBef>
                <a:spcPts val="0"/>
              </a:spcBef>
              <a:spcAft>
                <a:spcPts val="0"/>
              </a:spcAft>
              <a:defRPr/>
            </a:pPr>
            <a:r>
              <a:rPr lang="en-US" altLang="en-US" dirty="0"/>
              <a:t>Each site provides a different set array of outdoor recreational opportunities.</a:t>
            </a:r>
          </a:p>
          <a:p>
            <a:pPr eaLnBrk="1" fontAlgn="auto" hangingPunct="1">
              <a:spcBef>
                <a:spcPts val="0"/>
              </a:spcBef>
              <a:spcAft>
                <a:spcPts val="0"/>
              </a:spcAft>
              <a:defRPr/>
            </a:pPr>
            <a:r>
              <a:rPr lang="en-US" altLang="en-US" dirty="0"/>
              <a:t>At least one of our natural areas will satisfy your interest:</a:t>
            </a:r>
          </a:p>
          <a:p>
            <a:pPr marL="171834" indent="-171834" eaLnBrk="1" fontAlgn="auto" hangingPunct="1">
              <a:spcBef>
                <a:spcPts val="0"/>
              </a:spcBef>
              <a:spcAft>
                <a:spcPts val="0"/>
              </a:spcAft>
              <a:buFont typeface="Arial" panose="020B0604020202020204" pitchFamily="34" charset="0"/>
              <a:buChar char="•"/>
              <a:defRPr/>
            </a:pPr>
            <a:r>
              <a:rPr lang="en-US" altLang="en-US" dirty="0"/>
              <a:t>Hiking</a:t>
            </a:r>
          </a:p>
          <a:p>
            <a:pPr marL="171834" indent="-171834" eaLnBrk="1" fontAlgn="auto" hangingPunct="1">
              <a:spcBef>
                <a:spcPts val="0"/>
              </a:spcBef>
              <a:spcAft>
                <a:spcPts val="0"/>
              </a:spcAft>
              <a:buFont typeface="Arial" panose="020B0604020202020204" pitchFamily="34" charset="0"/>
              <a:buChar char="•"/>
              <a:defRPr/>
            </a:pPr>
            <a:r>
              <a:rPr lang="en-US" altLang="en-US" dirty="0"/>
              <a:t>Equestrian trails</a:t>
            </a:r>
          </a:p>
          <a:p>
            <a:pPr marL="171834" indent="-171834" eaLnBrk="1" fontAlgn="auto" hangingPunct="1">
              <a:spcBef>
                <a:spcPts val="0"/>
              </a:spcBef>
              <a:spcAft>
                <a:spcPts val="0"/>
              </a:spcAft>
              <a:buFont typeface="Arial" panose="020B0604020202020204" pitchFamily="34" charset="0"/>
              <a:buChar char="•"/>
              <a:defRPr/>
            </a:pPr>
            <a:r>
              <a:rPr lang="en-US" altLang="en-US" dirty="0"/>
              <a:t>Water access (kayaks, canoes, stand up paddleboards, motor boats)</a:t>
            </a:r>
          </a:p>
          <a:p>
            <a:pPr marL="171834" indent="-171834" eaLnBrk="1" fontAlgn="auto" hangingPunct="1">
              <a:spcBef>
                <a:spcPts val="0"/>
              </a:spcBef>
              <a:spcAft>
                <a:spcPts val="0"/>
              </a:spcAft>
              <a:buFont typeface="Arial" panose="020B0604020202020204" pitchFamily="34" charset="0"/>
              <a:buChar char="•"/>
              <a:defRPr/>
            </a:pPr>
            <a:r>
              <a:rPr lang="en-US" altLang="en-US" dirty="0"/>
              <a:t>Fishing &amp; Crabbing</a:t>
            </a:r>
          </a:p>
          <a:p>
            <a:pPr marL="171834" indent="-171834" eaLnBrk="1" fontAlgn="auto" hangingPunct="1">
              <a:spcBef>
                <a:spcPts val="0"/>
              </a:spcBef>
              <a:spcAft>
                <a:spcPts val="0"/>
              </a:spcAft>
              <a:buFont typeface="Arial" panose="020B0604020202020204" pitchFamily="34" charset="0"/>
              <a:buChar char="•"/>
              <a:defRPr/>
            </a:pPr>
            <a:r>
              <a:rPr lang="en-US" altLang="en-US" dirty="0"/>
              <a:t>Hunting</a:t>
            </a:r>
          </a:p>
          <a:p>
            <a:pPr marL="171834" indent="-171834" eaLnBrk="1" fontAlgn="auto" hangingPunct="1">
              <a:spcBef>
                <a:spcPts val="0"/>
              </a:spcBef>
              <a:spcAft>
                <a:spcPts val="0"/>
              </a:spcAft>
              <a:buFont typeface="Arial" panose="020B0604020202020204" pitchFamily="34" charset="0"/>
              <a:buChar char="•"/>
              <a:defRPr/>
            </a:pPr>
            <a:r>
              <a:rPr lang="en-US" altLang="en-US" dirty="0"/>
              <a:t>Education programs</a:t>
            </a:r>
          </a:p>
          <a:p>
            <a:pPr marL="171834" indent="-171834" eaLnBrk="1" fontAlgn="auto" hangingPunct="1">
              <a:spcBef>
                <a:spcPts val="0"/>
              </a:spcBef>
              <a:spcAft>
                <a:spcPts val="0"/>
              </a:spcAft>
              <a:buFont typeface="Arial" panose="020B0604020202020204" pitchFamily="34" charset="0"/>
              <a:buChar char="•"/>
              <a:defRPr/>
            </a:pPr>
            <a:r>
              <a:rPr lang="en-US" altLang="en-US" dirty="0"/>
              <a:t>Interpretive exhibits</a:t>
            </a:r>
          </a:p>
          <a:p>
            <a:pPr marL="171834" indent="-171834" eaLnBrk="1" fontAlgn="auto" hangingPunct="1">
              <a:spcBef>
                <a:spcPts val="0"/>
              </a:spcBef>
              <a:spcAft>
                <a:spcPts val="0"/>
              </a:spcAft>
              <a:buFont typeface="Arial" panose="020B0604020202020204" pitchFamily="34" charset="0"/>
              <a:buChar char="•"/>
              <a:defRPr/>
            </a:pPr>
            <a:r>
              <a:rPr lang="en-US" altLang="en-US" dirty="0"/>
              <a:t>Rental facilities (pavilion, hall, camping) for events</a:t>
            </a:r>
          </a:p>
          <a:p>
            <a:pPr marL="171834" indent="-171834" eaLnBrk="1" fontAlgn="auto" hangingPunct="1">
              <a:spcBef>
                <a:spcPts val="0"/>
              </a:spcBef>
              <a:spcAft>
                <a:spcPts val="0"/>
              </a:spcAft>
              <a:buFont typeface="Arial" panose="020B0604020202020204" pitchFamily="34" charset="0"/>
              <a:buChar char="•"/>
              <a:defRPr/>
            </a:pPr>
            <a:endParaRPr lang="en-US" altLang="en-US" dirty="0"/>
          </a:p>
          <a:p>
            <a:pPr marL="171834" indent="-171834" eaLnBrk="1" fontAlgn="auto" hangingPunct="1">
              <a:spcBef>
                <a:spcPts val="0"/>
              </a:spcBef>
              <a:spcAft>
                <a:spcPts val="0"/>
              </a:spcAft>
              <a:buFont typeface="Arial" panose="020B0604020202020204" pitchFamily="34" charset="0"/>
              <a:buChar char="•"/>
              <a:defRPr/>
            </a:pPr>
            <a:r>
              <a:rPr lang="en-US" altLang="en-US" dirty="0"/>
              <a:t>NOTE: Not every site allows every activity. Please consult the web page or call the office for details</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4163">
              <a:defRPr>
                <a:solidFill>
                  <a:schemeClr val="tx1"/>
                </a:solidFill>
                <a:latin typeface="Arial" panose="020B0604020202020204" pitchFamily="34" charset="0"/>
              </a:defRPr>
            </a:lvl2pPr>
            <a:lvl3pPr marL="1143000" indent="-227013">
              <a:defRPr>
                <a:solidFill>
                  <a:schemeClr val="tx1"/>
                </a:solidFill>
                <a:latin typeface="Arial" panose="020B0604020202020204" pitchFamily="34" charset="0"/>
              </a:defRPr>
            </a:lvl3pPr>
            <a:lvl4pPr marL="1601788" indent="-227013">
              <a:defRPr>
                <a:solidFill>
                  <a:schemeClr val="tx1"/>
                </a:solidFill>
                <a:latin typeface="Arial" panose="020B0604020202020204" pitchFamily="34" charset="0"/>
              </a:defRPr>
            </a:lvl4pPr>
            <a:lvl5pPr marL="2060575" indent="-227013">
              <a:defRPr>
                <a:solidFill>
                  <a:schemeClr val="tx1"/>
                </a:solidFill>
                <a:latin typeface="Arial" panose="020B0604020202020204" pitchFamily="34" charset="0"/>
              </a:defRPr>
            </a:lvl5pPr>
            <a:lvl6pPr marL="2517775" indent="-227013" eaLnBrk="0" fontAlgn="base" hangingPunct="0">
              <a:spcBef>
                <a:spcPct val="0"/>
              </a:spcBef>
              <a:spcAft>
                <a:spcPct val="0"/>
              </a:spcAft>
              <a:defRPr>
                <a:solidFill>
                  <a:schemeClr val="tx1"/>
                </a:solidFill>
                <a:latin typeface="Arial" panose="020B0604020202020204" pitchFamily="34" charset="0"/>
              </a:defRPr>
            </a:lvl6pPr>
            <a:lvl7pPr marL="2974975" indent="-227013" eaLnBrk="0" fontAlgn="base" hangingPunct="0">
              <a:spcBef>
                <a:spcPct val="0"/>
              </a:spcBef>
              <a:spcAft>
                <a:spcPct val="0"/>
              </a:spcAft>
              <a:defRPr>
                <a:solidFill>
                  <a:schemeClr val="tx1"/>
                </a:solidFill>
                <a:latin typeface="Arial" panose="020B0604020202020204" pitchFamily="34" charset="0"/>
              </a:defRPr>
            </a:lvl7pPr>
            <a:lvl8pPr marL="3432175" indent="-227013" eaLnBrk="0" fontAlgn="base" hangingPunct="0">
              <a:spcBef>
                <a:spcPct val="0"/>
              </a:spcBef>
              <a:spcAft>
                <a:spcPct val="0"/>
              </a:spcAft>
              <a:defRPr>
                <a:solidFill>
                  <a:schemeClr val="tx1"/>
                </a:solidFill>
                <a:latin typeface="Arial" panose="020B0604020202020204" pitchFamily="34" charset="0"/>
              </a:defRPr>
            </a:lvl8pPr>
            <a:lvl9pPr marL="3889375" indent="-227013" eaLnBrk="0" fontAlgn="base" hangingPunct="0">
              <a:spcBef>
                <a:spcPct val="0"/>
              </a:spcBef>
              <a:spcAft>
                <a:spcPct val="0"/>
              </a:spcAft>
              <a:defRPr>
                <a:solidFill>
                  <a:schemeClr val="tx1"/>
                </a:solidFill>
                <a:latin typeface="Arial" panose="020B0604020202020204" pitchFamily="34" charset="0"/>
              </a:defRPr>
            </a:lvl9pPr>
          </a:lstStyle>
          <a:p>
            <a:fld id="{4616044A-CC42-48C0-A444-70C06DED3A05}" type="slidenum">
              <a:rPr lang="en-US" altLang="en-US">
                <a:cs typeface="Arial" panose="020B0604020202020204" pitchFamily="34" charset="0"/>
              </a:rPr>
              <a:pPr/>
              <a:t>4</a:t>
            </a:fld>
            <a:endParaRPr lang="en-US" altLang="en-US">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Pollinator-Friendly Parks are managed for Insect Pollinated Plants. The Pollen from insect pollinated plants moves from flower to flower by the pollinator—therefore does NOT trigger seasonal allergies. </a:t>
            </a:r>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6</a:t>
            </a:fld>
            <a:endParaRPr lang="en-US" altLang="en-US"/>
          </a:p>
        </p:txBody>
      </p:sp>
    </p:spTree>
    <p:extLst>
      <p:ext uri="{BB962C8B-B14F-4D97-AF65-F5344CB8AC3E}">
        <p14:creationId xmlns:p14="http://schemas.microsoft.com/office/powerpoint/2010/main" val="360070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8796A5-44AB-45CF-83C3-9FD4EEC8ADED}" type="slidenum">
              <a:rPr lang="en-US" altLang="en-US" smtClean="0"/>
              <a:pPr>
                <a:defRPr/>
              </a:pPr>
              <a:t>7</a:t>
            </a:fld>
            <a:endParaRPr lang="en-US" altLang="en-US"/>
          </a:p>
        </p:txBody>
      </p:sp>
    </p:spTree>
    <p:extLst>
      <p:ext uri="{BB962C8B-B14F-4D97-AF65-F5344CB8AC3E}">
        <p14:creationId xmlns:p14="http://schemas.microsoft.com/office/powerpoint/2010/main" val="33251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 </a:t>
            </a:r>
            <a:r>
              <a:rPr lang="en-US" dirty="0" err="1"/>
              <a:t>Insects</a:t>
            </a:r>
            <a:r>
              <a:rPr lang="en-US" dirty="0" err="1">
                <a:sym typeface="Wingdings" panose="05000000000000000000" pitchFamily="2" charset="2"/>
              </a:rPr>
              <a:t></a:t>
            </a:r>
            <a:r>
              <a:rPr lang="en-US" dirty="0" err="1"/>
              <a:t>severe</a:t>
            </a:r>
            <a:r>
              <a:rPr lang="en-US" dirty="0"/>
              <a:t> decline</a:t>
            </a:r>
            <a:r>
              <a:rPr lang="en-US" baseline="0" dirty="0"/>
              <a:t> in</a:t>
            </a:r>
            <a:r>
              <a:rPr lang="en-US" dirty="0"/>
              <a:t> </a:t>
            </a:r>
            <a:r>
              <a:rPr lang="en-US" dirty="0" err="1"/>
              <a:t>pollination</a:t>
            </a:r>
            <a:r>
              <a:rPr lang="en-US" dirty="0" err="1">
                <a:sym typeface="Wingdings" panose="05000000000000000000" pitchFamily="2" charset="2"/>
              </a:rPr>
              <a:t>no</a:t>
            </a:r>
            <a:r>
              <a:rPr lang="en-US" baseline="0" dirty="0">
                <a:sym typeface="Wingdings" panose="05000000000000000000" pitchFamily="2" charset="2"/>
              </a:rPr>
              <a:t> seeds</a:t>
            </a:r>
          </a:p>
          <a:p>
            <a:r>
              <a:rPr lang="en-US" baseline="0" dirty="0">
                <a:sym typeface="Wingdings" panose="05000000000000000000" pitchFamily="2" charset="2"/>
              </a:rPr>
              <a:t>Decomposers</a:t>
            </a:r>
            <a:endParaRPr lang="en-US" dirty="0"/>
          </a:p>
        </p:txBody>
      </p:sp>
      <p:sp>
        <p:nvSpPr>
          <p:cNvPr id="4" name="Slide Number Placeholder 3"/>
          <p:cNvSpPr>
            <a:spLocks noGrp="1"/>
          </p:cNvSpPr>
          <p:nvPr>
            <p:ph type="sldNum" sz="quarter" idx="10"/>
          </p:nvPr>
        </p:nvSpPr>
        <p:spPr/>
        <p:txBody>
          <a:bodyPr/>
          <a:lstStyle/>
          <a:p>
            <a:pPr>
              <a:defRPr/>
            </a:pPr>
            <a:fld id="{508796A5-44AB-45CF-83C3-9FD4EEC8ADED}" type="slidenum">
              <a:rPr lang="en-US" altLang="en-US" smtClean="0"/>
              <a:pPr>
                <a:defRPr/>
              </a:pPr>
              <a:t>10</a:t>
            </a:fld>
            <a:endParaRPr lang="en-US" altLang="en-US"/>
          </a:p>
        </p:txBody>
      </p:sp>
    </p:spTree>
    <p:extLst>
      <p:ext uri="{BB962C8B-B14F-4D97-AF65-F5344CB8AC3E}">
        <p14:creationId xmlns:p14="http://schemas.microsoft.com/office/powerpoint/2010/main" val="103979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406400" y="696913"/>
            <a:ext cx="6197600" cy="3486150"/>
          </a:xfrm>
          <a:ln/>
        </p:spPr>
      </p:sp>
      <p:sp>
        <p:nvSpPr>
          <p:cNvPr id="3" name="Notes Placeholder 2"/>
          <p:cNvSpPr>
            <a:spLocks noGrp="1"/>
          </p:cNvSpPr>
          <p:nvPr>
            <p:ph type="body" idx="1"/>
          </p:nvPr>
        </p:nvSpPr>
        <p:spPr/>
        <p:txBody>
          <a:bodyPr/>
          <a:lstStyle/>
          <a:p>
            <a:pPr>
              <a:defRPr/>
            </a:pPr>
            <a:r>
              <a:rPr lang="en-US" dirty="0"/>
              <a:t>Plants are the framework, Insects are the currency (Doug </a:t>
            </a:r>
            <a:r>
              <a:rPr lang="en-US" dirty="0" err="1"/>
              <a:t>Tallamy</a:t>
            </a:r>
            <a:r>
              <a:rPr lang="en-US" dirty="0"/>
              <a:t>)</a:t>
            </a:r>
          </a:p>
          <a:p>
            <a:pPr>
              <a:defRPr/>
            </a:pPr>
            <a:endParaRPr lang="en-US" dirty="0"/>
          </a:p>
          <a:p>
            <a:pPr>
              <a:defRPr/>
            </a:pPr>
            <a:r>
              <a:rPr lang="en-US" dirty="0"/>
              <a:t>Coopers Hawk https://</a:t>
            </a:r>
            <a:r>
              <a:rPr lang="en-US" dirty="0" err="1"/>
              <a:t>desertmuseum.org</a:t>
            </a:r>
            <a:r>
              <a:rPr lang="en-US" dirty="0"/>
              <a:t>/visit/</a:t>
            </a:r>
            <a:r>
              <a:rPr lang="en-US" dirty="0" err="1"/>
              <a:t>Backyard_Diversity_Bingo.pdf</a:t>
            </a:r>
            <a:endParaRPr lang="en-US" dirty="0"/>
          </a:p>
          <a:p>
            <a:pPr marL="171450" indent="-171450">
              <a:buFont typeface="Arial" panose="020B0604020202020204" pitchFamily="34" charset="0"/>
              <a:buChar char="•"/>
              <a:defRPr/>
            </a:pPr>
            <a:r>
              <a:rPr lang="en-US" dirty="0"/>
              <a:t>A Cooper’s Hawk can eat an amount of food equivalent to 12% of its body weight in one day. This is similar to a 120-pound person eating 14 pounds of food – or about four or five large pizzas a day!</a:t>
            </a:r>
          </a:p>
          <a:p>
            <a:pPr>
              <a:defRPr/>
            </a:pPr>
            <a:r>
              <a:rPr lang="en-US" dirty="0"/>
              <a:t>https://</a:t>
            </a:r>
            <a:r>
              <a:rPr lang="en-US" dirty="0" err="1"/>
              <a:t>identify.whatbird.com</a:t>
            </a:r>
            <a:r>
              <a:rPr lang="en-US" dirty="0"/>
              <a:t>/</a:t>
            </a:r>
            <a:r>
              <a:rPr lang="en-US" dirty="0" err="1"/>
              <a:t>obj</a:t>
            </a:r>
            <a:r>
              <a:rPr lang="en-US" dirty="0"/>
              <a:t>/820/identification/</a:t>
            </a:r>
            <a:r>
              <a:rPr lang="en-US" dirty="0" err="1"/>
              <a:t>Carolina_Chickadee.aspx</a:t>
            </a:r>
            <a:endParaRPr lang="en-US" dirty="0"/>
          </a:p>
          <a:p>
            <a:pPr marL="171450" indent="-171450">
              <a:buFont typeface="Arial" panose="020B0604020202020204" pitchFamily="34" charset="0"/>
              <a:buChar char="•"/>
              <a:defRPr/>
            </a:pPr>
            <a:r>
              <a:rPr lang="en-US" dirty="0"/>
              <a:t>Carolina Chickadees will feed their young ones 6000-9000 caterpillars before fledgling, meaning over sixteen days on average. After fledgling, nobody has counted, but fledged Chickadees get feed for up to three more weeks. </a:t>
            </a:r>
          </a:p>
          <a:p>
            <a:pPr marL="171450" indent="-171450">
              <a:buFont typeface="Arial" panose="020B0604020202020204" pitchFamily="34" charset="0"/>
              <a:buChar char="•"/>
              <a:defRPr/>
            </a:pPr>
            <a:r>
              <a:rPr lang="en-US" dirty="0"/>
              <a:t>Here’s another: a Wilson’s Warbler pair were closely observed. The male carried food to the nest 241 times a day, the female 571 times a day. For five days. That’s a minimum of 4060 caterpillars, if each trip was one caterpillar’s-worth. Often as not there are more than one caterpillar in the parent’s bill, at least in places un-assaulted by chemical warfare and invasive species.</a:t>
            </a:r>
          </a:p>
          <a:p>
            <a:pPr>
              <a:defRPr/>
            </a:pPr>
            <a:r>
              <a:rPr lang="en-US" dirty="0"/>
              <a:t>https://</a:t>
            </a:r>
            <a:r>
              <a:rPr lang="en-US" dirty="0" err="1"/>
              <a:t>www.marylandbiodiversity.com</a:t>
            </a:r>
            <a:r>
              <a:rPr lang="en-US" dirty="0"/>
              <a:t>/record/202298 (adult coral hairstreak)</a:t>
            </a:r>
          </a:p>
          <a:p>
            <a:pPr>
              <a:defRPr/>
            </a:pPr>
            <a:r>
              <a:rPr lang="en-US" dirty="0"/>
              <a:t>https://</a:t>
            </a:r>
            <a:r>
              <a:rPr lang="en-US" dirty="0" err="1"/>
              <a:t>alabama.butterflyatlas.usf.edu</a:t>
            </a:r>
            <a:r>
              <a:rPr lang="en-US" dirty="0"/>
              <a:t>/species/details/136/coral-hairstreak (caterpillar)</a:t>
            </a:r>
          </a:p>
          <a:p>
            <a:pPr>
              <a:defRPr/>
            </a:pPr>
            <a:endParaRPr lang="en-US" dirty="0"/>
          </a:p>
          <a:p>
            <a:pPr>
              <a:defRPr/>
            </a:pPr>
            <a:r>
              <a:rPr lang="en-US" dirty="0"/>
              <a:t>Prunus: 340 Species of </a:t>
            </a:r>
            <a:r>
              <a:rPr lang="en-US" dirty="0" err="1"/>
              <a:t>leps</a:t>
            </a:r>
            <a:r>
              <a:rPr lang="en-US" dirty="0"/>
              <a:t> https://</a:t>
            </a:r>
            <a:r>
              <a:rPr lang="en-US" dirty="0" err="1"/>
              <a:t>www.marylandbiodiversity.com</a:t>
            </a:r>
            <a:r>
              <a:rPr lang="en-US" dirty="0"/>
              <a:t>/record/598078 (my photo)</a:t>
            </a:r>
          </a:p>
          <a:p>
            <a:pPr>
              <a:defRPr/>
            </a:pPr>
            <a:endParaRPr lang="en-US" dirty="0"/>
          </a:p>
          <a:p>
            <a:pPr>
              <a:defRPr/>
            </a:pPr>
            <a:endParaRPr lang="en-US" dirty="0"/>
          </a:p>
          <a:p>
            <a:r>
              <a:rPr lang="en-US" sz="1200" dirty="0"/>
              <a:t>Coopers Hawk https://</a:t>
            </a:r>
            <a:r>
              <a:rPr lang="en-US" sz="1200" dirty="0" err="1"/>
              <a:t>desertmuseum.org</a:t>
            </a:r>
            <a:r>
              <a:rPr lang="en-US" sz="1200" dirty="0"/>
              <a:t>/visit/</a:t>
            </a:r>
            <a:r>
              <a:rPr lang="en-US" sz="1200" dirty="0" err="1"/>
              <a:t>Backyard_Diversity_Bingo.pdf</a:t>
            </a:r>
            <a:endParaRPr lang="en-US" sz="1200" dirty="0"/>
          </a:p>
          <a:p>
            <a:r>
              <a:rPr lang="en-US" sz="1200" dirty="0"/>
              <a:t>https://</a:t>
            </a:r>
            <a:r>
              <a:rPr lang="en-US" sz="1200" dirty="0" err="1"/>
              <a:t>identify.whatbird.com</a:t>
            </a:r>
            <a:r>
              <a:rPr lang="en-US" sz="1200" dirty="0"/>
              <a:t>/obj/820/identification/</a:t>
            </a:r>
            <a:r>
              <a:rPr lang="en-US" sz="1200" dirty="0" err="1"/>
              <a:t>Carolina_Chickadee.aspx</a:t>
            </a:r>
            <a:endParaRPr lang="en-US" sz="1200" dirty="0"/>
          </a:p>
          <a:p>
            <a:pPr>
              <a:defRPr/>
            </a:pPr>
            <a:r>
              <a:rPr lang="en-US" sz="1200" dirty="0"/>
              <a:t>https://</a:t>
            </a:r>
            <a:r>
              <a:rPr lang="en-US" sz="1200" dirty="0" err="1"/>
              <a:t>www.marylandbiodiversity.com</a:t>
            </a:r>
            <a:r>
              <a:rPr lang="en-US" sz="1200" dirty="0"/>
              <a:t>/record/202298 (adult coral hairstreak)</a:t>
            </a:r>
          </a:p>
          <a:p>
            <a:pPr>
              <a:defRPr/>
            </a:pPr>
            <a:r>
              <a:rPr lang="en-US" sz="1200" dirty="0"/>
              <a:t>https://</a:t>
            </a:r>
            <a:r>
              <a:rPr lang="en-US" sz="1200" dirty="0" err="1"/>
              <a:t>alabama.butterflyatlas.usf.edu</a:t>
            </a:r>
            <a:r>
              <a:rPr lang="en-US" sz="1200" dirty="0"/>
              <a:t>/species/details/136/coral-hairstreak (caterpillar)</a:t>
            </a:r>
          </a:p>
          <a:p>
            <a:pPr>
              <a:defRPr/>
            </a:pPr>
            <a:r>
              <a:rPr lang="en-US" sz="1200" dirty="0"/>
              <a:t>https://</a:t>
            </a:r>
            <a:r>
              <a:rPr lang="en-US" sz="1200" dirty="0" err="1"/>
              <a:t>www.marylandbiodiversity.com</a:t>
            </a:r>
            <a:r>
              <a:rPr lang="en-US" sz="1200" dirty="0"/>
              <a:t>/record/598078 (Karyn Molines)</a:t>
            </a:r>
          </a:p>
          <a:p>
            <a:pPr>
              <a:defRPr/>
            </a:pPr>
            <a:endParaRPr lang="en-US" b="1" dirty="0"/>
          </a:p>
        </p:txBody>
      </p:sp>
      <p:sp>
        <p:nvSpPr>
          <p:cNvPr id="4" name="Slide Number Placeholder 3"/>
          <p:cNvSpPr>
            <a:spLocks noGrp="1"/>
          </p:cNvSpPr>
          <p:nvPr>
            <p:ph type="sldNum" sz="quarter" idx="5"/>
          </p:nvPr>
        </p:nvSpPr>
        <p:spPr/>
        <p:txBody>
          <a:bodyPr/>
          <a:lstStyle/>
          <a:p>
            <a:pPr>
              <a:defRPr/>
            </a:pPr>
            <a:fld id="{6C74D78E-B02B-473B-8F42-56C9E79F336F}" type="slidenum">
              <a:rPr lang="en-US" altLang="en-US" smtClean="0"/>
              <a:pPr>
                <a:defRPr/>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406400" y="696913"/>
            <a:ext cx="6197600" cy="3486150"/>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https://</a:t>
            </a:r>
            <a:r>
              <a:rPr lang="en-US" altLang="en-US" dirty="0" err="1"/>
              <a:t>mdflora.org</a:t>
            </a:r>
            <a:r>
              <a:rPr lang="en-US" altLang="en-US" dirty="0"/>
              <a:t>/resources/Publications/</a:t>
            </a:r>
            <a:r>
              <a:rPr lang="en-US" altLang="en-US" dirty="0" err="1"/>
              <a:t>GardenersGuidelines</a:t>
            </a:r>
            <a:r>
              <a:rPr lang="en-US" altLang="en-US" dirty="0"/>
              <a:t>/</a:t>
            </a:r>
            <a:r>
              <a:rPr lang="en-US" altLang="en-US" dirty="0" err="1"/>
              <a:t>gguidelines03.pdf</a:t>
            </a:r>
            <a:r>
              <a:rPr lang="en-US" altLang="en-US" dirty="0"/>
              <a:t>   FROM 2002</a:t>
            </a:r>
          </a:p>
          <a:p>
            <a:endParaRPr lang="en-US" altLang="en-US" dirty="0"/>
          </a:p>
          <a:p>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DD8A6C2A-5B8A-48F0-94FF-B0E52E5C863B}" type="slidenum">
              <a:rPr lang="en-US" altLang="en-US" smtClean="0"/>
              <a:pPr>
                <a:defRPr/>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pPr>
              <a:defRPr/>
            </a:pPr>
            <a:endParaRPr lang="en-US"/>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pPr>
              <a:defRPr/>
            </a:pPr>
            <a:endParaRPr lang="en-US"/>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pPr>
              <a:defRPr/>
            </a:pPr>
            <a:fld id="{27D70575-063B-4309-A101-CBDAA6DAE7A1}" type="slidenum">
              <a:rPr lang="en-US" altLang="en-US" smtClean="0"/>
              <a:pPr>
                <a:defRPr/>
              </a:pPr>
              <a:t>‹#›</a:t>
            </a:fld>
            <a:endParaRPr lang="en-US" altLang="en-US"/>
          </a:p>
        </p:txBody>
      </p:sp>
    </p:spTree>
    <p:extLst>
      <p:ext uri="{BB962C8B-B14F-4D97-AF65-F5344CB8AC3E}">
        <p14:creationId xmlns:p14="http://schemas.microsoft.com/office/powerpoint/2010/main" val="1533183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65CE6416-0734-4BE8-B99C-F9306F41F8CA}" type="slidenum">
              <a:rPr lang="en-US" altLang="en-US" smtClean="0"/>
              <a:pPr>
                <a:defRPr/>
              </a:pPr>
              <a:t>‹#›</a:t>
            </a:fld>
            <a:endParaRPr lang="en-US" altLang="en-US"/>
          </a:p>
        </p:txBody>
      </p:sp>
    </p:spTree>
    <p:extLst>
      <p:ext uri="{BB962C8B-B14F-4D97-AF65-F5344CB8AC3E}">
        <p14:creationId xmlns:p14="http://schemas.microsoft.com/office/powerpoint/2010/main" val="166463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10660408-B51E-491F-BE38-E3D6AD218CFD}" type="slidenum">
              <a:rPr lang="en-US" altLang="en-US" smtClean="0"/>
              <a:pPr>
                <a:defRPr/>
              </a:pPr>
              <a:t>‹#›</a:t>
            </a:fld>
            <a:endParaRPr lang="en-US" altLang="en-US"/>
          </a:p>
        </p:txBody>
      </p:sp>
    </p:spTree>
    <p:extLst>
      <p:ext uri="{BB962C8B-B14F-4D97-AF65-F5344CB8AC3E}">
        <p14:creationId xmlns:p14="http://schemas.microsoft.com/office/powerpoint/2010/main" val="388377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10660408-B51E-491F-BE38-E3D6AD218CFD}" type="slidenum">
              <a:rPr lang="en-US" altLang="en-US" smtClean="0"/>
              <a:pPr>
                <a:defRPr/>
              </a:pPr>
              <a:t>‹#›</a:t>
            </a:fld>
            <a:endParaRPr lang="en-US" altLang="en-US"/>
          </a:p>
        </p:txBody>
      </p:sp>
    </p:spTree>
    <p:extLst>
      <p:ext uri="{BB962C8B-B14F-4D97-AF65-F5344CB8AC3E}">
        <p14:creationId xmlns:p14="http://schemas.microsoft.com/office/powerpoint/2010/main" val="785494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DAEE3539-AB9C-4E66-83FB-8C14ED9AF9CF}" type="slidenum">
              <a:rPr lang="en-US" altLang="en-US" smtClean="0"/>
              <a:pPr>
                <a:defRPr/>
              </a:pPr>
              <a:t>‹#›</a:t>
            </a:fld>
            <a:endParaRPr lang="en-US" altLang="en-US"/>
          </a:p>
        </p:txBody>
      </p:sp>
    </p:spTree>
    <p:extLst>
      <p:ext uri="{BB962C8B-B14F-4D97-AF65-F5344CB8AC3E}">
        <p14:creationId xmlns:p14="http://schemas.microsoft.com/office/powerpoint/2010/main" val="410175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1D1F7C4-E84A-4DA1-8EBB-B3DECC94B99E}" type="slidenum">
              <a:rPr lang="en-US" altLang="en-US" smtClean="0"/>
              <a:pPr>
                <a:defRPr/>
              </a:pPr>
              <a:t>‹#›</a:t>
            </a:fld>
            <a:endParaRPr lang="en-US" altLang="en-US"/>
          </a:p>
        </p:txBody>
      </p:sp>
    </p:spTree>
    <p:extLst>
      <p:ext uri="{BB962C8B-B14F-4D97-AF65-F5344CB8AC3E}">
        <p14:creationId xmlns:p14="http://schemas.microsoft.com/office/powerpoint/2010/main" val="391695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0660408-B51E-491F-BE38-E3D6AD218CFD}" type="slidenum">
              <a:rPr lang="en-US" altLang="en-US" smtClean="0"/>
              <a:pPr>
                <a:defRPr/>
              </a:pPr>
              <a:t>‹#›</a:t>
            </a:fld>
            <a:endParaRPr lang="en-US" altLang="en-US"/>
          </a:p>
        </p:txBody>
      </p:sp>
    </p:spTree>
    <p:extLst>
      <p:ext uri="{BB962C8B-B14F-4D97-AF65-F5344CB8AC3E}">
        <p14:creationId xmlns:p14="http://schemas.microsoft.com/office/powerpoint/2010/main" val="4278613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3803B0F-0128-440F-AF75-5D68A38BDC23}" type="slidenum">
              <a:rPr lang="en-US" altLang="en-US" smtClean="0"/>
              <a:pPr>
                <a:defRPr/>
              </a:pPr>
              <a:t>‹#›</a:t>
            </a:fld>
            <a:endParaRPr lang="en-US" altLang="en-US"/>
          </a:p>
        </p:txBody>
      </p:sp>
    </p:spTree>
    <p:extLst>
      <p:ext uri="{BB962C8B-B14F-4D97-AF65-F5344CB8AC3E}">
        <p14:creationId xmlns:p14="http://schemas.microsoft.com/office/powerpoint/2010/main" val="997422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4C0707AF-B7A2-450B-93C2-9F55E9101CD4}" type="slidenum">
              <a:rPr lang="en-US" altLang="en-US" smtClean="0"/>
              <a:pPr>
                <a:defRPr/>
              </a:pPr>
              <a:t>‹#›</a:t>
            </a:fld>
            <a:endParaRPr lang="en-US" altLang="en-US"/>
          </a:p>
        </p:txBody>
      </p:sp>
    </p:spTree>
    <p:extLst>
      <p:ext uri="{BB962C8B-B14F-4D97-AF65-F5344CB8AC3E}">
        <p14:creationId xmlns:p14="http://schemas.microsoft.com/office/powerpoint/2010/main" val="1544859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pPr>
              <a:defRPr/>
            </a:pPr>
            <a:fld id="{91387879-BC57-4EA9-BFDA-21227C3EE994}" type="slidenum">
              <a:rPr lang="en-US" altLang="en-US"/>
              <a:pPr>
                <a:defRPr/>
              </a:pPr>
              <a:t>‹#›</a:t>
            </a:fld>
            <a:endParaRPr lang="en-US" altLang="en-US"/>
          </a:p>
        </p:txBody>
      </p:sp>
    </p:spTree>
    <p:extLst>
      <p:ext uri="{BB962C8B-B14F-4D97-AF65-F5344CB8AC3E}">
        <p14:creationId xmlns:p14="http://schemas.microsoft.com/office/powerpoint/2010/main" val="80033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lvl1pPr>
              <a:defRPr sz="1000" b="1"/>
            </a:lvl1pPr>
          </a:lstStyle>
          <a:p>
            <a:pPr>
              <a:defRPr/>
            </a:pPr>
            <a:endParaRPr lang="en-US"/>
          </a:p>
        </p:txBody>
      </p:sp>
      <p:sp>
        <p:nvSpPr>
          <p:cNvPr id="6" name="Slide Number Placeholder 5"/>
          <p:cNvSpPr>
            <a:spLocks noGrp="1"/>
          </p:cNvSpPr>
          <p:nvPr>
            <p:ph type="sldNum" sz="quarter" idx="12"/>
          </p:nvPr>
        </p:nvSpPr>
        <p:spPr/>
        <p:txBody>
          <a:bodyPr/>
          <a:lstStyle/>
          <a:p>
            <a:pPr>
              <a:defRPr/>
            </a:pPr>
            <a:fld id="{CC0DA73C-7DEF-4361-9572-183F182E5E6F}" type="slidenum">
              <a:rPr lang="en-US" altLang="en-US" smtClean="0"/>
              <a:pPr>
                <a:defRPr/>
              </a:pPr>
              <a:t>‹#›</a:t>
            </a:fld>
            <a:endParaRPr lang="en-US" altLang="en-US"/>
          </a:p>
        </p:txBody>
      </p:sp>
    </p:spTree>
    <p:extLst>
      <p:ext uri="{BB962C8B-B14F-4D97-AF65-F5344CB8AC3E}">
        <p14:creationId xmlns:p14="http://schemas.microsoft.com/office/powerpoint/2010/main" val="376185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lvl1pPr>
              <a:defRPr sz="1000" b="1"/>
            </a:lvl1pPr>
          </a:lstStyle>
          <a:p>
            <a:pPr>
              <a:defRPr/>
            </a:pPr>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7854C9ED-72F5-4933-A900-4994352DBA0C}" type="slidenum">
              <a:rPr lang="en-US" altLang="en-US" smtClean="0"/>
              <a:pPr>
                <a:defRPr/>
              </a:pPr>
              <a:t>‹#›</a:t>
            </a:fld>
            <a:endParaRPr lang="en-US" altLang="en-US"/>
          </a:p>
        </p:txBody>
      </p:sp>
    </p:spTree>
    <p:extLst>
      <p:ext uri="{BB962C8B-B14F-4D97-AF65-F5344CB8AC3E}">
        <p14:creationId xmlns:p14="http://schemas.microsoft.com/office/powerpoint/2010/main" val="428754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1A02FF5-25F4-46E4-ABDD-CFA022EC73F6}" type="slidenum">
              <a:rPr lang="en-US" altLang="en-US" smtClean="0"/>
              <a:pPr>
                <a:defRPr/>
              </a:pPr>
              <a:t>‹#›</a:t>
            </a:fld>
            <a:endParaRPr lang="en-US" altLang="en-US"/>
          </a:p>
        </p:txBody>
      </p:sp>
    </p:spTree>
    <p:extLst>
      <p:ext uri="{BB962C8B-B14F-4D97-AF65-F5344CB8AC3E}">
        <p14:creationId xmlns:p14="http://schemas.microsoft.com/office/powerpoint/2010/main" val="3613458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DE2FF0B-8C96-45FD-A294-AC74ED3CF530}" type="slidenum">
              <a:rPr lang="en-US" altLang="en-US" smtClean="0"/>
              <a:pPr>
                <a:defRPr/>
              </a:pPr>
              <a:t>‹#›</a:t>
            </a:fld>
            <a:endParaRPr lang="en-US" altLang="en-US"/>
          </a:p>
        </p:txBody>
      </p:sp>
    </p:spTree>
    <p:extLst>
      <p:ext uri="{BB962C8B-B14F-4D97-AF65-F5344CB8AC3E}">
        <p14:creationId xmlns:p14="http://schemas.microsoft.com/office/powerpoint/2010/main" val="2092071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ACF64F2-9740-40D0-A1B6-829F5EF6E5E7}" type="slidenum">
              <a:rPr lang="en-US" altLang="en-US" smtClean="0"/>
              <a:pPr>
                <a:defRPr/>
              </a:pPr>
              <a:t>‹#›</a:t>
            </a:fld>
            <a:endParaRPr lang="en-US" altLang="en-US"/>
          </a:p>
        </p:txBody>
      </p:sp>
    </p:spTree>
    <p:extLst>
      <p:ext uri="{BB962C8B-B14F-4D97-AF65-F5344CB8AC3E}">
        <p14:creationId xmlns:p14="http://schemas.microsoft.com/office/powerpoint/2010/main" val="392390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defRPr/>
            </a:pPr>
            <a:fld id="{F2D85C27-0033-4B38-AE3F-8328940C9964}" type="slidenum">
              <a:rPr lang="en-US" altLang="en-US" smtClean="0"/>
              <a:pPr>
                <a:defRPr/>
              </a:pPr>
              <a:t>‹#›</a:t>
            </a:fld>
            <a:endParaRPr lang="en-US" altLang="en-US"/>
          </a:p>
        </p:txBody>
      </p:sp>
    </p:spTree>
    <p:extLst>
      <p:ext uri="{BB962C8B-B14F-4D97-AF65-F5344CB8AC3E}">
        <p14:creationId xmlns:p14="http://schemas.microsoft.com/office/powerpoint/2010/main" val="1940269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lvl1pPr>
              <a:defRPr/>
            </a:lvl1pPr>
          </a:lstStyle>
          <a:p>
            <a:pPr>
              <a:defRPr/>
            </a:pPr>
            <a:fld id="{04787F0A-BA21-49A0-9EB0-B2910FC7B02A}" type="slidenum">
              <a:rPr lang="en-US" altLang="en-US" smtClean="0"/>
              <a:pPr>
                <a:defRPr/>
              </a:pPr>
              <a:t>‹#›</a:t>
            </a:fld>
            <a:endParaRPr lang="en-US" altLang="en-US" dirty="0"/>
          </a:p>
        </p:txBody>
      </p:sp>
    </p:spTree>
    <p:extLst>
      <p:ext uri="{BB962C8B-B14F-4D97-AF65-F5344CB8AC3E}">
        <p14:creationId xmlns:p14="http://schemas.microsoft.com/office/powerpoint/2010/main" val="2664845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8DCE7088-4F75-4526-90B3-E89A71FAD66D}" type="slidenum">
              <a:rPr lang="en-US" altLang="en-US" smtClean="0"/>
              <a:pPr>
                <a:defRPr/>
              </a:pPr>
              <a:t>‹#›</a:t>
            </a:fld>
            <a:endParaRPr lang="en-US" altLang="en-US"/>
          </a:p>
        </p:txBody>
      </p:sp>
    </p:spTree>
    <p:extLst>
      <p:ext uri="{BB962C8B-B14F-4D97-AF65-F5344CB8AC3E}">
        <p14:creationId xmlns:p14="http://schemas.microsoft.com/office/powerpoint/2010/main" val="220289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0">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pPr>
              <a:defRPr/>
            </a:pPr>
            <a:endParaRPr lang="en-US"/>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pPr>
              <a:defRPr/>
            </a:pPr>
            <a:endParaRPr lang="en-US"/>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a:defRPr/>
            </a:pPr>
            <a:fld id="{10660408-B51E-491F-BE38-E3D6AD218CFD}" type="slidenum">
              <a:rPr lang="en-US" altLang="en-US" smtClean="0"/>
              <a:pPr>
                <a:defRPr/>
              </a:pPr>
              <a:t>‹#›</a:t>
            </a:fld>
            <a:endParaRPr lang="en-US" altLang="en-US"/>
          </a:p>
        </p:txBody>
      </p:sp>
    </p:spTree>
    <p:extLst>
      <p:ext uri="{BB962C8B-B14F-4D97-AF65-F5344CB8AC3E}">
        <p14:creationId xmlns:p14="http://schemas.microsoft.com/office/powerpoint/2010/main" val="2581287678"/>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8.xml"/><Relationship Id="rId7"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oleObject" Target="../embeddings/oleObject1.bin"/><Relationship Id="rId10" Type="http://schemas.openxmlformats.org/officeDocument/2006/relationships/image" Target="../media/image32.jpeg"/><Relationship Id="rId4" Type="http://schemas.openxmlformats.org/officeDocument/2006/relationships/image" Target="../media/image28.jpe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hyperlink" Target="https://www.nrpa.org/our-work/Three-Pillars/conservation/parks4pollinators/bioblitz/"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hyperlink" Target="https://xerces.org/publications/guidelines/pollinator-friendly-parks" TargetMode="External"/><Relationship Id="rId7" Type="http://schemas.openxmlformats.org/officeDocument/2006/relationships/hyperlink" Target="https://nativegardendesigns.wildones.org/" TargetMode="External"/><Relationship Id="rId2" Type="http://schemas.openxmlformats.org/officeDocument/2006/relationships/image" Target="../media/image78.jpeg"/><Relationship Id="rId1" Type="http://schemas.openxmlformats.org/officeDocument/2006/relationships/slideLayout" Target="../slideLayouts/slideLayout4.xml"/><Relationship Id="rId6" Type="http://schemas.openxmlformats.org/officeDocument/2006/relationships/hyperlink" Target="https://homegrownnationalpark.org/" TargetMode="External"/><Relationship Id="rId5" Type="http://schemas.openxmlformats.org/officeDocument/2006/relationships/hyperlink" Target="https://www.nwf.org/Home/Garden-for-Wildlife" TargetMode="External"/><Relationship Id="rId4" Type="http://schemas.openxmlformats.org/officeDocument/2006/relationships/hyperlink" Target="https://monarchjointventure.org/get-involved/advocacy"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hyperlink" Target="http://www.calvertparks.org/activities/pollinators" TargetMode="External"/><Relationship Id="rId4" Type="http://schemas.openxmlformats.org/officeDocument/2006/relationships/image" Target="../media/image81.jpeg"/><Relationship Id="rId9"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mailto:Karyn.Molines@CalvertCountyMD.gov"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4" descr="2004Sep10TickseedSunflWMistFlower2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763"/>
            <a:ext cx="9144000" cy="686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7"/>
          <p:cNvSpPr>
            <a:spLocks noGrp="1" noChangeArrowheads="1"/>
          </p:cNvSpPr>
          <p:nvPr>
            <p:ph type="ctrTitle"/>
          </p:nvPr>
        </p:nvSpPr>
        <p:spPr>
          <a:xfrm>
            <a:off x="1905000" y="228601"/>
            <a:ext cx="8534400" cy="6629399"/>
          </a:xfrm>
          <a:solidFill>
            <a:srgbClr val="B2B2B2">
              <a:alpha val="52156"/>
            </a:srgbClr>
          </a:solidFill>
        </p:spPr>
        <p:txBody>
          <a:bodyPr anchor="t"/>
          <a:lstStyle/>
          <a:p>
            <a:pPr algn="ctr" eaLnBrk="1" hangingPunct="1"/>
            <a:r>
              <a:rPr lang="en-US" altLang="en-US" dirty="0">
                <a:solidFill>
                  <a:schemeClr val="tx1"/>
                </a:solidFill>
                <a:latin typeface="Tahoma" panose="020B0604030504040204" pitchFamily="34" charset="0"/>
              </a:rPr>
              <a:t>Pollinator-Friendly Parks</a:t>
            </a:r>
          </a:p>
        </p:txBody>
      </p:sp>
      <p:sp>
        <p:nvSpPr>
          <p:cNvPr id="2" name="Subtitle 1">
            <a:extLst>
              <a:ext uri="{FF2B5EF4-FFF2-40B4-BE49-F238E27FC236}">
                <a16:creationId xmlns:a16="http://schemas.microsoft.com/office/drawing/2014/main" id="{A1F22744-211A-4F43-AC76-19C73B6A51F1}"/>
              </a:ext>
            </a:extLst>
          </p:cNvPr>
          <p:cNvSpPr>
            <a:spLocks noGrp="1"/>
          </p:cNvSpPr>
          <p:nvPr>
            <p:ph type="subTitle" idx="1"/>
          </p:nvPr>
        </p:nvSpPr>
        <p:spPr>
          <a:xfrm>
            <a:off x="1905000" y="4777379"/>
            <a:ext cx="8534400" cy="1852019"/>
          </a:xfrm>
          <a:solidFill>
            <a:schemeClr val="accent4"/>
          </a:solidFill>
        </p:spPr>
        <p:txBody>
          <a:bodyPr>
            <a:normAutofit fontScale="92500" lnSpcReduction="10000"/>
          </a:bodyPr>
          <a:lstStyle/>
          <a:p>
            <a:pPr algn="ctr" eaLnBrk="1" hangingPunct="1"/>
            <a:r>
              <a:rPr lang="en-US" altLang="en-US" sz="3200" dirty="0">
                <a:solidFill>
                  <a:schemeClr val="bg1"/>
                </a:solidFill>
                <a:latin typeface="Book Antiqua" panose="02040602050305030304" pitchFamily="18" charset="0"/>
              </a:rPr>
              <a:t>Karyn Molines</a:t>
            </a:r>
          </a:p>
          <a:p>
            <a:pPr algn="ctr" eaLnBrk="1" hangingPunct="1"/>
            <a:r>
              <a:rPr lang="en-US" altLang="en-US" sz="3200" dirty="0">
                <a:solidFill>
                  <a:schemeClr val="bg1"/>
                </a:solidFill>
                <a:latin typeface="Book Antiqua" panose="02040602050305030304" pitchFamily="18" charset="0"/>
              </a:rPr>
              <a:t>Victoria Hall &amp; Riley Brown</a:t>
            </a:r>
          </a:p>
          <a:p>
            <a:pPr algn="ctr" eaLnBrk="1" hangingPunct="1"/>
            <a:r>
              <a:rPr lang="en-US" altLang="en-US" dirty="0">
                <a:solidFill>
                  <a:schemeClr val="bg1"/>
                </a:solidFill>
                <a:latin typeface="Book Antiqua" panose="02040602050305030304" pitchFamily="18" charset="0"/>
              </a:rPr>
              <a:t>Calvert County Natural Resources Division</a:t>
            </a:r>
          </a:p>
          <a:p>
            <a:pPr algn="ctr"/>
            <a:r>
              <a:rPr lang="en-US" altLang="en-US" dirty="0" err="1">
                <a:solidFill>
                  <a:schemeClr val="bg1"/>
                </a:solidFill>
              </a:rPr>
              <a:t>www.CalvertCountyMD.gov</a:t>
            </a:r>
            <a:r>
              <a:rPr lang="en-US" altLang="en-US" dirty="0">
                <a:solidFill>
                  <a:schemeClr val="bg1"/>
                </a:solidFill>
              </a:rPr>
              <a:t>/</a:t>
            </a:r>
            <a:r>
              <a:rPr lang="en-US" altLang="en-US" dirty="0" err="1">
                <a:solidFill>
                  <a:schemeClr val="bg1"/>
                </a:solidFill>
              </a:rPr>
              <a:t>NaturalResources</a:t>
            </a:r>
            <a:endParaRPr lang="en-US" altLang="en-US" dirty="0">
              <a:solidFill>
                <a:schemeClr val="bg1"/>
              </a:solidFill>
            </a:endParaRPr>
          </a:p>
          <a:p>
            <a:pPr algn="ctr" eaLnBrk="1" hangingPunct="1"/>
            <a:endParaRPr lang="en-US" dirty="0">
              <a:solidFill>
                <a:schemeClr val="bg1"/>
              </a:solidFill>
              <a:latin typeface="Book Antiqua" panose="02040602050305030304" pitchFamily="18" charset="0"/>
            </a:endParaRPr>
          </a:p>
        </p:txBody>
      </p:sp>
      <p:pic>
        <p:nvPicPr>
          <p:cNvPr id="5" name="Picture 4">
            <a:extLst>
              <a:ext uri="{FF2B5EF4-FFF2-40B4-BE49-F238E27FC236}">
                <a16:creationId xmlns:a16="http://schemas.microsoft.com/office/drawing/2014/main" id="{62A8E355-0D24-4225-A214-648DA4F0A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5804929"/>
            <a:ext cx="2857500" cy="974755"/>
          </a:xfrm>
          <a:prstGeom prst="rect">
            <a:avLst/>
          </a:prstGeom>
        </p:spPr>
      </p:pic>
      <p:sp>
        <p:nvSpPr>
          <p:cNvPr id="3" name="Rectangle 2">
            <a:extLst>
              <a:ext uri="{FF2B5EF4-FFF2-40B4-BE49-F238E27FC236}">
                <a16:creationId xmlns:a16="http://schemas.microsoft.com/office/drawing/2014/main" id="{939B23CE-9CB1-47CF-AD23-1F7E0E56B4D5}"/>
              </a:ext>
            </a:extLst>
          </p:cNvPr>
          <p:cNvSpPr/>
          <p:nvPr/>
        </p:nvSpPr>
        <p:spPr>
          <a:xfrm rot="5400000">
            <a:off x="10126003" y="1684997"/>
            <a:ext cx="2672526" cy="369332"/>
          </a:xfrm>
          <a:prstGeom prst="rect">
            <a:avLst/>
          </a:prstGeom>
        </p:spPr>
        <p:txBody>
          <a:bodyPr wrap="none">
            <a:spAutoFit/>
          </a:bodyPr>
          <a:lstStyle/>
          <a:p>
            <a:pPr algn="ctr"/>
            <a:r>
              <a:rPr lang="en-US" dirty="0">
                <a:solidFill>
                  <a:schemeClr val="bg1"/>
                </a:solidFill>
                <a:latin typeface="Book Antiqua" panose="02040602050305030304" pitchFamily="18" charset="0"/>
              </a:rPr>
              <a:t>2023 </a:t>
            </a:r>
            <a:r>
              <a:rPr lang="en-US" dirty="0" err="1">
                <a:solidFill>
                  <a:schemeClr val="bg1"/>
                </a:solidFill>
                <a:latin typeface="Book Antiqua" panose="02040602050305030304" pitchFamily="18" charset="0"/>
              </a:rPr>
              <a:t>MRPA</a:t>
            </a:r>
            <a:r>
              <a:rPr lang="en-US" dirty="0">
                <a:solidFill>
                  <a:schemeClr val="bg1"/>
                </a:solidFill>
                <a:latin typeface="Book Antiqua" panose="02040602050305030304" pitchFamily="18" charset="0"/>
              </a:rPr>
              <a:t> Conference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Title 4"/>
          <p:cNvSpPr>
            <a:spLocks noGrp="1"/>
          </p:cNvSpPr>
          <p:nvPr>
            <p:ph type="title"/>
          </p:nvPr>
        </p:nvSpPr>
        <p:spPr>
          <a:xfrm>
            <a:off x="838200" y="838200"/>
            <a:ext cx="4648200" cy="2521145"/>
          </a:xfrm>
        </p:spPr>
        <p:txBody>
          <a:bodyPr vert="horz" lIns="91440" tIns="45720" rIns="91440" bIns="45720" rtlCol="0" anchor="ctr">
            <a:normAutofit/>
          </a:bodyPr>
          <a:lstStyle/>
          <a:p>
            <a:r>
              <a:rPr lang="en-US" altLang="en-US" sz="4800" dirty="0"/>
              <a:t>Insects are Important</a:t>
            </a:r>
            <a:endParaRPr lang="en-US" altLang="en-US" sz="4400" dirty="0"/>
          </a:p>
        </p:txBody>
      </p:sp>
      <p:sp>
        <p:nvSpPr>
          <p:cNvPr id="4" name="Content Placeholder 3">
            <a:extLst>
              <a:ext uri="{FF2B5EF4-FFF2-40B4-BE49-F238E27FC236}">
                <a16:creationId xmlns:a16="http://schemas.microsoft.com/office/drawing/2014/main" id="{5C59FEC0-9147-4178-A22F-13A7083ACF47}"/>
              </a:ext>
            </a:extLst>
          </p:cNvPr>
          <p:cNvSpPr>
            <a:spLocks noGrp="1"/>
          </p:cNvSpPr>
          <p:nvPr>
            <p:ph type="body" idx="1"/>
          </p:nvPr>
        </p:nvSpPr>
        <p:spPr/>
        <p:txBody>
          <a:bodyPr vert="horz" lIns="91440" tIns="45720" rIns="91440" bIns="45720" rtlCol="0" anchor="ctr">
            <a:normAutofit fontScale="77500" lnSpcReduction="20000"/>
          </a:bodyPr>
          <a:lstStyle/>
          <a:p>
            <a:pPr>
              <a:buClr>
                <a:schemeClr val="accent3"/>
              </a:buClr>
            </a:pPr>
            <a:r>
              <a:rPr lang="en-US" altLang="en-US" sz="2800" dirty="0">
                <a:solidFill>
                  <a:schemeClr val="bg1"/>
                </a:solidFill>
              </a:rPr>
              <a:t>Critical Link in the Food Chain</a:t>
            </a:r>
          </a:p>
          <a:p>
            <a:pPr>
              <a:buClr>
                <a:schemeClr val="accent3"/>
              </a:buClr>
            </a:pPr>
            <a:r>
              <a:rPr lang="en-US" altLang="en-US" sz="2800" dirty="0">
                <a:solidFill>
                  <a:schemeClr val="bg1"/>
                </a:solidFill>
              </a:rPr>
              <a:t>Maintain Plant Diversity</a:t>
            </a:r>
          </a:p>
          <a:p>
            <a:pPr>
              <a:buClr>
                <a:schemeClr val="accent3"/>
              </a:buClr>
            </a:pPr>
            <a:r>
              <a:rPr lang="en-US" altLang="en-US" sz="2800" dirty="0">
                <a:solidFill>
                  <a:schemeClr val="bg1"/>
                </a:solidFill>
              </a:rPr>
              <a:t>80% of Plants Pollinated by Animals</a:t>
            </a:r>
          </a:p>
          <a:p>
            <a:endParaRPr lang="en-US" altLang="en-US" dirty="0">
              <a:solidFill>
                <a:schemeClr val="bg1"/>
              </a:solidFill>
            </a:endParaRPr>
          </a:p>
          <a:p>
            <a:endParaRPr lang="en-US" dirty="0">
              <a:solidFill>
                <a:schemeClr val="bg1"/>
              </a:solidFill>
            </a:endParaRPr>
          </a:p>
        </p:txBody>
      </p:sp>
      <p:pic>
        <p:nvPicPr>
          <p:cNvPr id="17" name="Content Placeholder 10">
            <a:extLst>
              <a:ext uri="{FF2B5EF4-FFF2-40B4-BE49-F238E27FC236}">
                <a16:creationId xmlns:a16="http://schemas.microsoft.com/office/drawing/2014/main" id="{1C1A7754-9C98-4550-B487-4A93A6355C4D}"/>
              </a:ext>
            </a:extLst>
          </p:cNvPr>
          <p:cNvPicPr>
            <a:picLocks noGrp="1" noChangeAspect="1"/>
          </p:cNvPicPr>
          <p:nvPr>
            <p:ph sz="quarter" idx="4294967295"/>
          </p:nvPr>
        </p:nvPicPr>
        <p:blipFill rotWithShape="1">
          <a:blip r:embed="rId3" cstate="print">
            <a:extLst>
              <a:ext uri="{28A0092B-C50C-407E-A947-70E740481C1C}">
                <a14:useLocalDpi xmlns:a14="http://schemas.microsoft.com/office/drawing/2010/main" val="0"/>
              </a:ext>
            </a:extLst>
          </a:blip>
          <a:srcRect r="-3" b="17614"/>
          <a:stretch/>
        </p:blipFill>
        <p:spPr>
          <a:xfrm>
            <a:off x="7000824" y="3689350"/>
            <a:ext cx="4125912" cy="2711450"/>
          </a:xfrm>
          <a:prstGeom prst="rect">
            <a:avLst/>
          </a:prstGeom>
        </p:spPr>
      </p:pic>
      <p:pic>
        <p:nvPicPr>
          <p:cNvPr id="18" name="Content Placeholder 9">
            <a:extLst>
              <a:ext uri="{FF2B5EF4-FFF2-40B4-BE49-F238E27FC236}">
                <a16:creationId xmlns:a16="http://schemas.microsoft.com/office/drawing/2014/main" id="{63E1C21F-6F23-440B-BB82-35932A6CA921}"/>
              </a:ext>
            </a:extLst>
          </p:cNvPr>
          <p:cNvPicPr>
            <a:picLocks noGrp="1" noChangeAspect="1"/>
          </p:cNvPicPr>
          <p:nvPr>
            <p:ph sz="quarter" idx="4294967295"/>
          </p:nvPr>
        </p:nvPicPr>
        <p:blipFill rotWithShape="1">
          <a:blip r:embed="rId4">
            <a:extLst>
              <a:ext uri="{28A0092B-C50C-407E-A947-70E740481C1C}">
                <a14:useLocalDpi xmlns:a14="http://schemas.microsoft.com/office/drawing/2010/main" val="0"/>
              </a:ext>
            </a:extLst>
          </a:blip>
          <a:srcRect t="21401" r="-3" b="12895"/>
          <a:stretch/>
        </p:blipFill>
        <p:spPr>
          <a:xfrm>
            <a:off x="7000824" y="457200"/>
            <a:ext cx="4125912" cy="2711450"/>
          </a:xfrm>
          <a:prstGeom prst="rect">
            <a:avLst/>
          </a:prstGeom>
        </p:spPr>
      </p:pic>
      <p:sp>
        <p:nvSpPr>
          <p:cNvPr id="2" name="TextBox 1">
            <a:extLst>
              <a:ext uri="{FF2B5EF4-FFF2-40B4-BE49-F238E27FC236}">
                <a16:creationId xmlns:a16="http://schemas.microsoft.com/office/drawing/2014/main" id="{63B07132-5200-455C-8642-46A653B72B90}"/>
              </a:ext>
            </a:extLst>
          </p:cNvPr>
          <p:cNvSpPr txBox="1"/>
          <p:nvPr/>
        </p:nvSpPr>
        <p:spPr>
          <a:xfrm>
            <a:off x="1045648" y="3532058"/>
            <a:ext cx="5126724" cy="1815882"/>
          </a:xfrm>
          <a:prstGeom prst="rect">
            <a:avLst/>
          </a:prstGeom>
          <a:noFill/>
        </p:spPr>
        <p:txBody>
          <a:bodyPr wrap="none" rtlCol="0">
            <a:spAutoFit/>
          </a:bodyPr>
          <a:lstStyle/>
          <a:p>
            <a:pPr marL="457200" indent="-457200">
              <a:buFont typeface="Arial" panose="020B0604020202020204" pitchFamily="34" charset="0"/>
              <a:buChar char="•"/>
            </a:pPr>
            <a:r>
              <a:rPr lang="en-US" sz="2800" dirty="0">
                <a:solidFill>
                  <a:schemeClr val="accent3">
                    <a:lumMod val="20000"/>
                    <a:lumOff val="80000"/>
                  </a:schemeClr>
                </a:solidFill>
              </a:rPr>
              <a:t>Pollinate Plants</a:t>
            </a:r>
          </a:p>
          <a:p>
            <a:pPr marL="457200" indent="-457200">
              <a:buFont typeface="Arial" panose="020B0604020202020204" pitchFamily="34" charset="0"/>
              <a:buChar char="•"/>
            </a:pPr>
            <a:r>
              <a:rPr lang="en-US" sz="2800" dirty="0">
                <a:solidFill>
                  <a:schemeClr val="accent3">
                    <a:lumMod val="20000"/>
                    <a:lumOff val="80000"/>
                  </a:schemeClr>
                </a:solidFill>
              </a:rPr>
              <a:t>Maintain Plant Diversity</a:t>
            </a:r>
          </a:p>
          <a:p>
            <a:pPr marL="457200" indent="-457200">
              <a:buFont typeface="Arial" panose="020B0604020202020204" pitchFamily="34" charset="0"/>
              <a:buChar char="•"/>
            </a:pPr>
            <a:r>
              <a:rPr lang="en-US" sz="2800" dirty="0">
                <a:solidFill>
                  <a:schemeClr val="accent3">
                    <a:lumMod val="20000"/>
                    <a:lumOff val="80000"/>
                  </a:schemeClr>
                </a:solidFill>
              </a:rPr>
              <a:t>Critical Link in Food Chain</a:t>
            </a:r>
          </a:p>
          <a:p>
            <a:pPr marL="457200" indent="-457200">
              <a:buFont typeface="Arial" panose="020B0604020202020204" pitchFamily="34" charset="0"/>
              <a:buChar char="•"/>
            </a:pPr>
            <a:endParaRPr lang="en-US" sz="2800" dirty="0">
              <a:solidFill>
                <a:schemeClr val="accent3">
                  <a:lumMod val="20000"/>
                  <a:lumOff val="8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057401" y="525463"/>
            <a:ext cx="7667625" cy="1130300"/>
          </a:xfrm>
        </p:spPr>
        <p:txBody>
          <a:bodyPr/>
          <a:lstStyle/>
          <a:p>
            <a:pPr eaLnBrk="1" hangingPunct="1"/>
            <a:r>
              <a:rPr lang="en-US" altLang="en-US"/>
              <a:t>Foundation of Food Webs</a:t>
            </a:r>
          </a:p>
        </p:txBody>
      </p:sp>
      <p:pic>
        <p:nvPicPr>
          <p:cNvPr id="41987" name="Picture 6" descr="https://objects.liquidweb.services/images/201806/karyn_molines_42046485354_645f2bde0c_b.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229914" y="1655763"/>
            <a:ext cx="3672043" cy="4897437"/>
          </a:xfrm>
          <a:noFill/>
        </p:spPr>
      </p:pic>
      <p:graphicFrame>
        <p:nvGraphicFramePr>
          <p:cNvPr id="41988" name="Content Placeholder 7"/>
          <p:cNvGraphicFramePr>
            <a:graphicFrameLocks noGrp="1"/>
          </p:cNvGraphicFramePr>
          <p:nvPr>
            <p:ph sz="half" idx="2"/>
            <p:extLst>
              <p:ext uri="{D42A27DB-BD31-4B8C-83A1-F6EECF244321}">
                <p14:modId xmlns:p14="http://schemas.microsoft.com/office/powerpoint/2010/main" val="1459176091"/>
              </p:ext>
            </p:extLst>
          </p:nvPr>
        </p:nvGraphicFramePr>
        <p:xfrm>
          <a:off x="4038600" y="2035067"/>
          <a:ext cx="7086600" cy="4621758"/>
        </p:xfrm>
        <a:graphic>
          <a:graphicData uri="http://schemas.openxmlformats.org/presentationml/2006/ole">
            <mc:AlternateContent xmlns:mc="http://schemas.openxmlformats.org/markup-compatibility/2006">
              <mc:Choice xmlns:v="urn:schemas-microsoft-com:vml" Requires="v">
                <p:oleObj spid="_x0000_s1026" name="Chart" r:id="rId5" imgW="5742930" imgH="3785944" progId="Excel.Chart.8">
                  <p:embed/>
                </p:oleObj>
              </mc:Choice>
              <mc:Fallback>
                <p:oleObj name="Chart" r:id="rId5" imgW="5742930" imgH="3785944" progId="Excel.Chart.8">
                  <p:embed/>
                  <p:pic>
                    <p:nvPicPr>
                      <p:cNvPr id="41988" name="Content Placeholder 7"/>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035067"/>
                        <a:ext cx="7086600" cy="4621758"/>
                      </a:xfrm>
                      <a:prstGeom prst="rect">
                        <a:avLst/>
                      </a:prstGeom>
                      <a:noFill/>
                      <a:ln>
                        <a:noFill/>
                      </a:ln>
                      <a:extLst/>
                    </p:spPr>
                  </p:pic>
                </p:oleObj>
              </mc:Fallback>
            </mc:AlternateContent>
          </a:graphicData>
        </a:graphic>
      </p:graphicFrame>
      <p:pic>
        <p:nvPicPr>
          <p:cNvPr id="41989" name="Picture 2" descr="Carolina Chickadee Body Illustr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1534" y="2456540"/>
            <a:ext cx="1963060" cy="196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chart"/>
          <p:cNvPicPr>
            <a:picLocks noChangeAspect="1"/>
          </p:cNvPicPr>
          <p:nvPr/>
        </p:nvPicPr>
        <p:blipFill>
          <a:blip r:embed="rId8">
            <a:extLst>
              <a:ext uri="{28A0092B-C50C-407E-A947-70E740481C1C}">
                <a14:useLocalDpi xmlns:a14="http://schemas.microsoft.com/office/drawing/2010/main" val="0"/>
              </a:ext>
            </a:extLst>
          </a:blip>
          <a:srcRect b="15559"/>
          <a:stretch>
            <a:fillRect/>
          </a:stretch>
        </p:blipFill>
        <p:spPr bwMode="auto">
          <a:xfrm>
            <a:off x="8872154" y="117256"/>
            <a:ext cx="2923263" cy="269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8"/>
          <p:cNvPicPr>
            <a:picLocks noChangeAspect="1"/>
          </p:cNvPicPr>
          <p:nvPr/>
        </p:nvPicPr>
        <p:blipFill>
          <a:blip r:embed="rId9">
            <a:extLst>
              <a:ext uri="{28A0092B-C50C-407E-A947-70E740481C1C}">
                <a14:useLocalDpi xmlns:a14="http://schemas.microsoft.com/office/drawing/2010/main" val="0"/>
              </a:ext>
            </a:extLst>
          </a:blip>
          <a:srcRect l="20000" t="25696" r="42223" b="21199"/>
          <a:stretch>
            <a:fillRect/>
          </a:stretch>
        </p:blipFill>
        <p:spPr bwMode="auto">
          <a:xfrm>
            <a:off x="9713786" y="2658419"/>
            <a:ext cx="2005847" cy="183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4" descr="https://cdn.butterflyatlas.org/img/aba/species-images/Coral-Hairstreak_SaraBrigh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5318" y="4572000"/>
            <a:ext cx="2040099" cy="137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86" name="Group 50185">
            <a:extLst>
              <a:ext uri="{FF2B5EF4-FFF2-40B4-BE49-F238E27FC236}">
                <a16:creationId xmlns:a16="http://schemas.microsoft.com/office/drawing/2014/main" id="{B6583EC0-B95E-4CD4-9A9A-0C3F6FA825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50187" name="Rectangle 50186">
              <a:extLst>
                <a:ext uri="{FF2B5EF4-FFF2-40B4-BE49-F238E27FC236}">
                  <a16:creationId xmlns:a16="http://schemas.microsoft.com/office/drawing/2014/main" id="{185B8355-5373-403A-B5C2-4C8E70AC8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0188" name="Oval 50187">
              <a:extLst>
                <a:ext uri="{FF2B5EF4-FFF2-40B4-BE49-F238E27FC236}">
                  <a16:creationId xmlns:a16="http://schemas.microsoft.com/office/drawing/2014/main" id="{25BACD68-BDD7-43D0-A593-66B247A4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189" name="Oval 50188">
              <a:extLst>
                <a:ext uri="{FF2B5EF4-FFF2-40B4-BE49-F238E27FC236}">
                  <a16:creationId xmlns:a16="http://schemas.microsoft.com/office/drawing/2014/main" id="{D20AC87D-DE1E-46F5-889B-6CFD4FB14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190" name="Oval 50189">
              <a:extLst>
                <a:ext uri="{FF2B5EF4-FFF2-40B4-BE49-F238E27FC236}">
                  <a16:creationId xmlns:a16="http://schemas.microsoft.com/office/drawing/2014/main" id="{21C643F3-476E-4474-A4AA-2AF19ECCB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191" name="Freeform 5">
              <a:extLst>
                <a:ext uri="{FF2B5EF4-FFF2-40B4-BE49-F238E27FC236}">
                  <a16:creationId xmlns:a16="http://schemas.microsoft.com/office/drawing/2014/main" id="{B7EE1E46-6AD7-4F25-ABEB-0C06AE4663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0192" name="Freeform 5">
              <a:extLst>
                <a:ext uri="{FF2B5EF4-FFF2-40B4-BE49-F238E27FC236}">
                  <a16:creationId xmlns:a16="http://schemas.microsoft.com/office/drawing/2014/main" id="{19C342B7-8020-4464-8EB2-AE58A8B8F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50193" name="Freeform 5">
              <a:extLst>
                <a:ext uri="{FF2B5EF4-FFF2-40B4-BE49-F238E27FC236}">
                  <a16:creationId xmlns:a16="http://schemas.microsoft.com/office/drawing/2014/main" id="{1F3EC447-6BFD-478D-BCE7-B572B85BF7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0195" name="Rectangle 50194">
            <a:extLst>
              <a:ext uri="{FF2B5EF4-FFF2-40B4-BE49-F238E27FC236}">
                <a16:creationId xmlns:a16="http://schemas.microsoft.com/office/drawing/2014/main" id="{19EF6B20-23CA-444F-8D20-3A38184B6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50197" name="Group 50196">
            <a:extLst>
              <a:ext uri="{FF2B5EF4-FFF2-40B4-BE49-F238E27FC236}">
                <a16:creationId xmlns:a16="http://schemas.microsoft.com/office/drawing/2014/main" id="{4E8CF7C5-117C-459C-9B4C-82B31795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58000"/>
            <a:chOff x="-1588" y="0"/>
            <a:chExt cx="12193588" cy="6858000"/>
          </a:xfrm>
        </p:grpSpPr>
        <p:sp>
          <p:nvSpPr>
            <p:cNvPr id="50198" name="Rectangle 50197">
              <a:extLst>
                <a:ext uri="{FF2B5EF4-FFF2-40B4-BE49-F238E27FC236}">
                  <a16:creationId xmlns:a16="http://schemas.microsoft.com/office/drawing/2014/main" id="{D4B3FB86-7EC1-4073-8317-D932BC571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0199" name="Oval 50198">
              <a:extLst>
                <a:ext uri="{FF2B5EF4-FFF2-40B4-BE49-F238E27FC236}">
                  <a16:creationId xmlns:a16="http://schemas.microsoft.com/office/drawing/2014/main" id="{346F02C3-73C4-4B91-B422-EAB2FACE6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200" name="Rectangle 50199">
              <a:extLst>
                <a:ext uri="{FF2B5EF4-FFF2-40B4-BE49-F238E27FC236}">
                  <a16:creationId xmlns:a16="http://schemas.microsoft.com/office/drawing/2014/main" id="{23E54839-92D5-4E97-B38E-24927FD44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0201" name="Freeform 5">
              <a:extLst>
                <a:ext uri="{FF2B5EF4-FFF2-40B4-BE49-F238E27FC236}">
                  <a16:creationId xmlns:a16="http://schemas.microsoft.com/office/drawing/2014/main" id="{18959A4D-BD4D-4664-AA21-132D65AFF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0202" name="Freeform 5">
              <a:extLst>
                <a:ext uri="{FF2B5EF4-FFF2-40B4-BE49-F238E27FC236}">
                  <a16:creationId xmlns:a16="http://schemas.microsoft.com/office/drawing/2014/main" id="{ECB0910B-74A9-4D39-9741-5AD6A5A54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0203" name="Freeform 5">
              <a:extLst>
                <a:ext uri="{FF2B5EF4-FFF2-40B4-BE49-F238E27FC236}">
                  <a16:creationId xmlns:a16="http://schemas.microsoft.com/office/drawing/2014/main" id="{703AEDDF-85E0-4F20-B92E-3C244FB6BF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0178" name="Title 1"/>
          <p:cNvSpPr>
            <a:spLocks noGrp="1"/>
          </p:cNvSpPr>
          <p:nvPr>
            <p:ph type="title"/>
          </p:nvPr>
        </p:nvSpPr>
        <p:spPr>
          <a:xfrm>
            <a:off x="639098" y="629265"/>
            <a:ext cx="5144877" cy="1622322"/>
          </a:xfrm>
        </p:spPr>
        <p:txBody>
          <a:bodyPr vert="horz" lIns="91440" tIns="45720" rIns="91440" bIns="45720" rtlCol="0" anchor="ctr">
            <a:normAutofit/>
          </a:bodyPr>
          <a:lstStyle/>
          <a:p>
            <a:r>
              <a:rPr lang="en-US" altLang="en-US" dirty="0"/>
              <a:t>Supporting Pollinators </a:t>
            </a:r>
          </a:p>
        </p:txBody>
      </p:sp>
      <p:sp>
        <p:nvSpPr>
          <p:cNvPr id="50179" name="Content Placeholder 5"/>
          <p:cNvSpPr>
            <a:spLocks noGrp="1"/>
          </p:cNvSpPr>
          <p:nvPr>
            <p:ph sz="half" idx="1"/>
          </p:nvPr>
        </p:nvSpPr>
        <p:spPr>
          <a:xfrm>
            <a:off x="639098" y="2418735"/>
            <a:ext cx="4886461" cy="3811742"/>
          </a:xfrm>
        </p:spPr>
        <p:txBody>
          <a:bodyPr vert="horz" lIns="91440" tIns="45720" rIns="91440" bIns="45720" rtlCol="0" anchor="ctr">
            <a:normAutofit/>
          </a:bodyPr>
          <a:lstStyle/>
          <a:p>
            <a:pPr marL="0" indent="0">
              <a:buNone/>
            </a:pPr>
            <a:r>
              <a:rPr lang="en-US" altLang="en-US" sz="2800" dirty="0">
                <a:solidFill>
                  <a:schemeClr val="bg1"/>
                </a:solidFill>
              </a:rPr>
              <a:t>Two Strategies</a:t>
            </a:r>
          </a:p>
          <a:p>
            <a:r>
              <a:rPr lang="en-US" altLang="en-US" sz="2400" dirty="0">
                <a:solidFill>
                  <a:schemeClr val="bg1"/>
                </a:solidFill>
              </a:rPr>
              <a:t>Host Plants for Caterpillars</a:t>
            </a:r>
          </a:p>
          <a:p>
            <a:r>
              <a:rPr lang="en-US" altLang="en-US" sz="2400" dirty="0">
                <a:solidFill>
                  <a:schemeClr val="bg1"/>
                </a:solidFill>
              </a:rPr>
              <a:t>Pollen for Specialist Bees</a:t>
            </a:r>
          </a:p>
          <a:p>
            <a:endParaRPr lang="en-US" altLang="en-US" dirty="0">
              <a:solidFill>
                <a:schemeClr val="bg1"/>
              </a:solidFill>
            </a:endParaRPr>
          </a:p>
          <a:p>
            <a:endParaRPr lang="en-US" altLang="en-US" dirty="0">
              <a:solidFill>
                <a:schemeClr val="bg1"/>
              </a:solidFill>
            </a:endParaRPr>
          </a:p>
          <a:p>
            <a:pPr marL="0" indent="0"/>
            <a:endParaRPr lang="en-US" altLang="en-US" dirty="0">
              <a:solidFill>
                <a:schemeClr val="bg1"/>
              </a:solidFill>
            </a:endParaRPr>
          </a:p>
        </p:txBody>
      </p:sp>
      <p:pic>
        <p:nvPicPr>
          <p:cNvPr id="50180"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6065187" y="1343277"/>
            <a:ext cx="5585369" cy="4189027"/>
          </a:xfrm>
          <a:prstGeom prst="rect">
            <a:avLst/>
          </a:prstGeom>
        </p:spPr>
      </p:pic>
      <p:sp>
        <p:nvSpPr>
          <p:cNvPr id="50205" name="Rectangle 50204">
            <a:extLst>
              <a:ext uri="{FF2B5EF4-FFF2-40B4-BE49-F238E27FC236}">
                <a16:creationId xmlns:a16="http://schemas.microsoft.com/office/drawing/2014/main" id="{6C9E16AD-C39A-45E0-9155-60C082A8D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237AF121-AA1A-4A43-A29E-9DE9F289C5B2}"/>
              </a:ext>
            </a:extLst>
          </p:cNvPr>
          <p:cNvSpPr/>
          <p:nvPr/>
        </p:nvSpPr>
        <p:spPr>
          <a:xfrm>
            <a:off x="6683282" y="21287"/>
            <a:ext cx="4189027" cy="646331"/>
          </a:xfrm>
          <a:prstGeom prst="rect">
            <a:avLst/>
          </a:prstGeom>
        </p:spPr>
        <p:txBody>
          <a:bodyPr wrap="square">
            <a:spAutoFit/>
          </a:bodyPr>
          <a:lstStyle/>
          <a:p>
            <a:r>
              <a:rPr lang="en-US" altLang="en-US" dirty="0"/>
              <a:t>River birch Betula </a:t>
            </a:r>
            <a:r>
              <a:rPr lang="en-US" altLang="en-US" dirty="0" err="1"/>
              <a:t>nigra</a:t>
            </a:r>
            <a:r>
              <a:rPr lang="en-US" altLang="en-US" dirty="0"/>
              <a:t> </a:t>
            </a:r>
          </a:p>
          <a:p>
            <a:r>
              <a:rPr lang="en-US" altLang="en-US" dirty="0"/>
              <a:t>284 species of caterpillar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4"/>
          <p:cNvSpPr>
            <a:spLocks noChangeArrowheads="1"/>
          </p:cNvSpPr>
          <p:nvPr/>
        </p:nvSpPr>
        <p:spPr bwMode="auto">
          <a:xfrm>
            <a:off x="4972787" y="1459709"/>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2400" dirty="0">
                <a:latin typeface="Times New Roman" panose="02020603050405020304" pitchFamily="18" charset="0"/>
              </a:rPr>
              <a:t>Adult</a:t>
            </a:r>
          </a:p>
        </p:txBody>
      </p:sp>
      <p:sp>
        <p:nvSpPr>
          <p:cNvPr id="102412" name="Rectangle 10"/>
          <p:cNvSpPr>
            <a:spLocks noChangeArrowheads="1"/>
          </p:cNvSpPr>
          <p:nvPr/>
        </p:nvSpPr>
        <p:spPr bwMode="auto">
          <a:xfrm>
            <a:off x="7199930" y="2733167"/>
            <a:ext cx="1981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2400" dirty="0">
                <a:latin typeface="Times New Roman" panose="02020603050405020304" pitchFamily="18" charset="0"/>
              </a:rPr>
              <a:t>Pupa</a:t>
            </a:r>
          </a:p>
        </p:txBody>
      </p:sp>
      <p:sp>
        <p:nvSpPr>
          <p:cNvPr id="102404" name="AutoShape 11"/>
          <p:cNvSpPr>
            <a:spLocks noChangeArrowheads="1"/>
          </p:cNvSpPr>
          <p:nvPr/>
        </p:nvSpPr>
        <p:spPr bwMode="auto">
          <a:xfrm rot="-5400000">
            <a:off x="5309942" y="2033343"/>
            <a:ext cx="5077315" cy="1981200"/>
          </a:xfrm>
          <a:prstGeom prst="curvedUpArrow">
            <a:avLst>
              <a:gd name="adj1" fmla="val 7269"/>
              <a:gd name="adj2" fmla="val 27452"/>
              <a:gd name="adj3" fmla="val 33333"/>
            </a:avLst>
          </a:prstGeom>
          <a:solidFill>
            <a:schemeClr val="bg1"/>
          </a:solidFill>
          <a:ln w="9525">
            <a:solidFill>
              <a:schemeClr val="tx1"/>
            </a:solidFill>
            <a:miter lim="800000"/>
            <a:headEnd/>
            <a:tailEnd/>
          </a:ln>
        </p:spPr>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en-US" sz="2400">
              <a:latin typeface="Times New Roman" panose="02020603050405020304" pitchFamily="18" charset="0"/>
            </a:endParaRPr>
          </a:p>
        </p:txBody>
      </p:sp>
      <p:sp>
        <p:nvSpPr>
          <p:cNvPr id="102405" name="AutoShape 19"/>
          <p:cNvSpPr>
            <a:spLocks noChangeArrowheads="1"/>
          </p:cNvSpPr>
          <p:nvPr/>
        </p:nvSpPr>
        <p:spPr bwMode="auto">
          <a:xfrm rot="5400000">
            <a:off x="1759967" y="2553124"/>
            <a:ext cx="5258648" cy="1981200"/>
          </a:xfrm>
          <a:prstGeom prst="curvedUpArrow">
            <a:avLst>
              <a:gd name="adj1" fmla="val 7529"/>
              <a:gd name="adj2" fmla="val 28432"/>
              <a:gd name="adj3" fmla="val 33333"/>
            </a:avLst>
          </a:prstGeom>
          <a:solidFill>
            <a:schemeClr val="bg1"/>
          </a:solidFill>
          <a:ln w="9525">
            <a:solidFill>
              <a:schemeClr val="tx1"/>
            </a:solidFill>
            <a:miter lim="800000"/>
            <a:headEnd/>
            <a:tailEnd/>
          </a:ln>
        </p:spPr>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en-US" sz="2400">
              <a:latin typeface="Times New Roman" panose="02020603050405020304" pitchFamily="18" charset="0"/>
            </a:endParaRPr>
          </a:p>
        </p:txBody>
      </p:sp>
      <p:pic>
        <p:nvPicPr>
          <p:cNvPr id="102406" name="Picture 2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8937471" y="558379"/>
            <a:ext cx="3186852" cy="239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9" name="Rectangle 6"/>
          <p:cNvSpPr>
            <a:spLocks noChangeArrowheads="1"/>
          </p:cNvSpPr>
          <p:nvPr/>
        </p:nvSpPr>
        <p:spPr bwMode="auto">
          <a:xfrm>
            <a:off x="5018223" y="5262906"/>
            <a:ext cx="1981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2400" dirty="0">
                <a:latin typeface="Times New Roman" panose="02020603050405020304" pitchFamily="18" charset="0"/>
              </a:rPr>
              <a:t>Larva</a:t>
            </a:r>
          </a:p>
        </p:txBody>
      </p:sp>
      <p:pic>
        <p:nvPicPr>
          <p:cNvPr id="102410" name="Picture 2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152" t="18374" r="32666" b="21094"/>
          <a:stretch/>
        </p:blipFill>
        <p:spPr bwMode="auto">
          <a:xfrm>
            <a:off x="220449" y="3252952"/>
            <a:ext cx="3080307" cy="200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2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454" b="18745"/>
          <a:stretch/>
        </p:blipFill>
        <p:spPr bwMode="auto">
          <a:xfrm rot="5400000">
            <a:off x="530461" y="51428"/>
            <a:ext cx="2399310" cy="314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2760657" y="2733167"/>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2400" dirty="0">
                <a:latin typeface="Times New Roman" panose="02020603050405020304" pitchFamily="18" charset="0"/>
              </a:rPr>
              <a:t>Egg</a:t>
            </a:r>
          </a:p>
        </p:txBody>
      </p:sp>
      <p:grpSp>
        <p:nvGrpSpPr>
          <p:cNvPr id="3" name="Group 2">
            <a:extLst>
              <a:ext uri="{FF2B5EF4-FFF2-40B4-BE49-F238E27FC236}">
                <a16:creationId xmlns:a16="http://schemas.microsoft.com/office/drawing/2014/main" id="{1EE96BCC-F687-4238-8B4F-F11F24966826}"/>
              </a:ext>
            </a:extLst>
          </p:cNvPr>
          <p:cNvGrpSpPr/>
          <p:nvPr/>
        </p:nvGrpSpPr>
        <p:grpSpPr>
          <a:xfrm>
            <a:off x="9303386" y="3429000"/>
            <a:ext cx="1949595" cy="2874853"/>
            <a:chOff x="10021956" y="3745985"/>
            <a:chExt cx="1949595" cy="2874853"/>
          </a:xfrm>
        </p:grpSpPr>
        <p:pic>
          <p:nvPicPr>
            <p:cNvPr id="102411" name="Picture 9" descr="MonarchChrysalisInPLPower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0206" y="3745985"/>
              <a:ext cx="1871345" cy="281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93F95F-FB5D-4C84-9A5D-A977E6FCAE6E}"/>
                </a:ext>
              </a:extLst>
            </p:cNvPr>
            <p:cNvSpPr txBox="1"/>
            <p:nvPr/>
          </p:nvSpPr>
          <p:spPr>
            <a:xfrm>
              <a:off x="10021956" y="6359228"/>
              <a:ext cx="1736373" cy="261610"/>
            </a:xfrm>
            <a:prstGeom prst="rect">
              <a:avLst/>
            </a:prstGeom>
            <a:noFill/>
          </p:spPr>
          <p:txBody>
            <a:bodyPr wrap="none" rtlCol="0">
              <a:spAutoFit/>
            </a:bodyPr>
            <a:lstStyle/>
            <a:p>
              <a:r>
                <a:rPr lang="en-US" sz="1100" dirty="0">
                  <a:solidFill>
                    <a:schemeClr val="bg1"/>
                  </a:solidFill>
                </a:rPr>
                <a:t>Photo by Sara </a:t>
              </a:r>
              <a:r>
                <a:rPr lang="en-US" sz="1100" dirty="0" err="1">
                  <a:solidFill>
                    <a:schemeClr val="bg1"/>
                  </a:solidFill>
                </a:rPr>
                <a:t>Tangren</a:t>
              </a:r>
              <a:endParaRPr lang="en-US" sz="1100" dirty="0">
                <a:solidFill>
                  <a:schemeClr val="bg1"/>
                </a:solidFill>
              </a:endParaRPr>
            </a:p>
          </p:txBody>
        </p:sp>
      </p:grpSp>
      <p:sp>
        <p:nvSpPr>
          <p:cNvPr id="4" name="TextBox 3">
            <a:extLst>
              <a:ext uri="{FF2B5EF4-FFF2-40B4-BE49-F238E27FC236}">
                <a16:creationId xmlns:a16="http://schemas.microsoft.com/office/drawing/2014/main" id="{6E9B804B-2308-46BD-9F58-5D94C4188D6D}"/>
              </a:ext>
            </a:extLst>
          </p:cNvPr>
          <p:cNvSpPr txBox="1"/>
          <p:nvPr/>
        </p:nvSpPr>
        <p:spPr>
          <a:xfrm>
            <a:off x="4868712" y="3195632"/>
            <a:ext cx="2130711" cy="584775"/>
          </a:xfrm>
          <a:prstGeom prst="rect">
            <a:avLst/>
          </a:prstGeom>
          <a:noFill/>
        </p:spPr>
        <p:txBody>
          <a:bodyPr wrap="none" rtlCol="0">
            <a:spAutoFit/>
          </a:bodyPr>
          <a:lstStyle/>
          <a:p>
            <a:r>
              <a:rPr lang="en-US" sz="3200" dirty="0"/>
              <a:t>Life Cycle</a:t>
            </a:r>
          </a:p>
        </p:txBody>
      </p:sp>
      <p:sp>
        <p:nvSpPr>
          <p:cNvPr id="6" name="TextBox 5">
            <a:extLst>
              <a:ext uri="{FF2B5EF4-FFF2-40B4-BE49-F238E27FC236}">
                <a16:creationId xmlns:a16="http://schemas.microsoft.com/office/drawing/2014/main" id="{34125C6C-0531-4155-A3A8-22F417E5E9C2}"/>
              </a:ext>
            </a:extLst>
          </p:cNvPr>
          <p:cNvSpPr txBox="1"/>
          <p:nvPr/>
        </p:nvSpPr>
        <p:spPr>
          <a:xfrm>
            <a:off x="148478" y="6404386"/>
            <a:ext cx="1911101" cy="369332"/>
          </a:xfrm>
          <a:prstGeom prst="rect">
            <a:avLst/>
          </a:prstGeom>
          <a:noFill/>
        </p:spPr>
        <p:txBody>
          <a:bodyPr wrap="none" rtlCol="0">
            <a:spAutoFit/>
          </a:bodyPr>
          <a:lstStyle/>
          <a:p>
            <a:r>
              <a:rPr lang="en-US" dirty="0"/>
              <a:t>Life Cycle Craft</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3"/>
          <p:cNvGrpSpPr>
            <a:grpSpLocks/>
          </p:cNvGrpSpPr>
          <p:nvPr/>
        </p:nvGrpSpPr>
        <p:grpSpPr bwMode="auto">
          <a:xfrm>
            <a:off x="8725370" y="167429"/>
            <a:ext cx="2982140" cy="3319225"/>
            <a:chOff x="456932" y="2547533"/>
            <a:chExt cx="2367439" cy="2959266"/>
          </a:xfrm>
        </p:grpSpPr>
        <p:grpSp>
          <p:nvGrpSpPr>
            <p:cNvPr id="52237" name="Group 2"/>
            <p:cNvGrpSpPr>
              <a:grpSpLocks/>
            </p:cNvGrpSpPr>
            <p:nvPr/>
          </p:nvGrpSpPr>
          <p:grpSpPr bwMode="auto">
            <a:xfrm>
              <a:off x="456932" y="2547533"/>
              <a:ext cx="2264489" cy="2935657"/>
              <a:chOff x="456932" y="2547533"/>
              <a:chExt cx="2264489" cy="2935657"/>
            </a:xfrm>
          </p:grpSpPr>
          <p:pic>
            <p:nvPicPr>
              <p:cNvPr id="5223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76" y="2547533"/>
                <a:ext cx="2201743" cy="293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9" name="Rectangle 17"/>
              <p:cNvSpPr>
                <a:spLocks noChangeArrowheads="1"/>
              </p:cNvSpPr>
              <p:nvPr/>
            </p:nvSpPr>
            <p:spPr bwMode="auto">
              <a:xfrm>
                <a:off x="456932" y="4742311"/>
                <a:ext cx="2264489" cy="74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dirty="0" err="1">
                    <a:solidFill>
                      <a:schemeClr val="bg1"/>
                    </a:solidFill>
                    <a:latin typeface="Arial" panose="020B0604020202020204" pitchFamily="34" charset="0"/>
                  </a:rPr>
                  <a:t>Tuliptree</a:t>
                </a:r>
                <a:r>
                  <a:rPr lang="en-US" altLang="en-US" sz="2000" dirty="0">
                    <a:solidFill>
                      <a:schemeClr val="bg1"/>
                    </a:solidFill>
                    <a:latin typeface="Arial" panose="020B0604020202020204" pitchFamily="34" charset="0"/>
                  </a:rPr>
                  <a:t> </a:t>
                </a:r>
              </a:p>
              <a:p>
                <a:pPr eaLnBrk="1" hangingPunct="1"/>
                <a:r>
                  <a:rPr lang="en-US" altLang="en-US" sz="1400" dirty="0">
                    <a:solidFill>
                      <a:schemeClr val="bg1"/>
                    </a:solidFill>
                    <a:latin typeface="Arial" panose="020B0604020202020204" pitchFamily="34" charset="0"/>
                  </a:rPr>
                  <a:t>(</a:t>
                </a:r>
                <a:r>
                  <a:rPr lang="en-US" altLang="en-US" sz="1400" i="1" dirty="0">
                    <a:solidFill>
                      <a:schemeClr val="bg1"/>
                    </a:solidFill>
                    <a:latin typeface="Arial" panose="020B0604020202020204" pitchFamily="34" charset="0"/>
                  </a:rPr>
                  <a:t>Liriodendron </a:t>
                </a:r>
                <a:r>
                  <a:rPr lang="en-US" altLang="en-US" sz="1400" i="1" dirty="0" err="1">
                    <a:solidFill>
                      <a:schemeClr val="bg1"/>
                    </a:solidFill>
                    <a:latin typeface="Arial" panose="020B0604020202020204" pitchFamily="34" charset="0"/>
                  </a:rPr>
                  <a:t>tulipifera</a:t>
                </a:r>
                <a:r>
                  <a:rPr lang="en-US" altLang="en-US" sz="1400" dirty="0">
                    <a:solidFill>
                      <a:schemeClr val="bg1"/>
                    </a:solidFill>
                    <a:latin typeface="Arial" panose="020B0604020202020204" pitchFamily="34" charset="0"/>
                  </a:rPr>
                  <a:t>) </a:t>
                </a:r>
              </a:p>
              <a:p>
                <a:pPr eaLnBrk="1" hangingPunct="1"/>
                <a:r>
                  <a:rPr lang="en-US" altLang="en-US" sz="1400" dirty="0">
                    <a:solidFill>
                      <a:schemeClr val="bg1"/>
                    </a:solidFill>
                    <a:latin typeface="Arial" panose="020B0604020202020204" pitchFamily="34" charset="0"/>
                  </a:rPr>
                  <a:t>21 species of caterpillars</a:t>
                </a:r>
              </a:p>
            </p:txBody>
          </p:sp>
        </p:grpSp>
        <p:sp>
          <p:nvSpPr>
            <p:cNvPr id="52236" name="Text Box 12"/>
            <p:cNvSpPr txBox="1">
              <a:spLocks noChangeArrowheads="1"/>
            </p:cNvSpPr>
            <p:nvPr/>
          </p:nvSpPr>
          <p:spPr bwMode="auto">
            <a:xfrm rot="5400000">
              <a:off x="2215435" y="4897863"/>
              <a:ext cx="1046837" cy="17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800" dirty="0" err="1">
                  <a:latin typeface="Arial" panose="020B0604020202020204" pitchFamily="34" charset="0"/>
                </a:rPr>
                <a:t>www.bomengids.nl</a:t>
              </a:r>
              <a:endParaRPr lang="en-US" altLang="en-US" sz="800" dirty="0">
                <a:latin typeface="Arial" panose="020B0604020202020204" pitchFamily="34" charset="0"/>
              </a:endParaRPr>
            </a:p>
          </p:txBody>
        </p:sp>
      </p:grpSp>
      <p:grpSp>
        <p:nvGrpSpPr>
          <p:cNvPr id="2" name="Group 1">
            <a:extLst>
              <a:ext uri="{FF2B5EF4-FFF2-40B4-BE49-F238E27FC236}">
                <a16:creationId xmlns:a16="http://schemas.microsoft.com/office/drawing/2014/main" id="{F890B278-7D6D-4BB2-A35D-EF6E8E0E22E9}"/>
              </a:ext>
            </a:extLst>
          </p:cNvPr>
          <p:cNvGrpSpPr/>
          <p:nvPr/>
        </p:nvGrpSpPr>
        <p:grpSpPr>
          <a:xfrm>
            <a:off x="8686801" y="3486654"/>
            <a:ext cx="3200400" cy="3224694"/>
            <a:chOff x="3351426" y="3848160"/>
            <a:chExt cx="2926765" cy="3212195"/>
          </a:xfrm>
        </p:grpSpPr>
        <p:pic>
          <p:nvPicPr>
            <p:cNvPr id="5223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280" y="3848160"/>
              <a:ext cx="2539357" cy="310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16"/>
            <p:cNvSpPr txBox="1">
              <a:spLocks noChangeArrowheads="1"/>
            </p:cNvSpPr>
            <p:nvPr/>
          </p:nvSpPr>
          <p:spPr bwMode="auto">
            <a:xfrm rot="5400000">
              <a:off x="4850653" y="5632817"/>
              <a:ext cx="25165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800" dirty="0" err="1">
                  <a:latin typeface="Arial" panose="020B0604020202020204" pitchFamily="34" charset="0"/>
                </a:rPr>
                <a:t>www.biol.vt.edu</a:t>
              </a:r>
              <a:r>
                <a:rPr lang="en-US" altLang="en-US" sz="800" dirty="0">
                  <a:latin typeface="Arial" panose="020B0604020202020204" pitchFamily="34" charset="0"/>
                </a:rPr>
                <a:t>/</a:t>
              </a:r>
              <a:r>
                <a:rPr lang="en-US" altLang="en-US" sz="800" dirty="0" err="1">
                  <a:latin typeface="Arial" panose="020B0604020202020204" pitchFamily="34" charset="0"/>
                </a:rPr>
                <a:t>digital_atlas</a:t>
              </a:r>
              <a:r>
                <a:rPr lang="en-US" altLang="en-US" sz="800" dirty="0">
                  <a:latin typeface="Arial" panose="020B0604020202020204" pitchFamily="34" charset="0"/>
                </a:rPr>
                <a:t>/media/images/plants/</a:t>
              </a:r>
            </a:p>
            <a:p>
              <a:pPr eaLnBrk="1" hangingPunct="1"/>
              <a:r>
                <a:rPr lang="en-US" altLang="en-US" sz="800" dirty="0">
                  <a:latin typeface="Arial" panose="020B0604020202020204" pitchFamily="34" charset="0"/>
                </a:rPr>
                <a:t>originals/</a:t>
              </a:r>
              <a:r>
                <a:rPr lang="en-US" altLang="en-US" sz="800" dirty="0" err="1">
                  <a:latin typeface="Arial" panose="020B0604020202020204" pitchFamily="34" charset="0"/>
                </a:rPr>
                <a:t>Prunus_serotina1Mod%233293b%23.jpg</a:t>
              </a:r>
              <a:endParaRPr lang="en-US" altLang="en-US" sz="800" dirty="0">
                <a:latin typeface="Arial" panose="020B0604020202020204" pitchFamily="34" charset="0"/>
              </a:endParaRPr>
            </a:p>
          </p:txBody>
        </p:sp>
        <p:sp>
          <p:nvSpPr>
            <p:cNvPr id="52235" name="Rectangle 19"/>
            <p:cNvSpPr>
              <a:spLocks noChangeArrowheads="1"/>
            </p:cNvSpPr>
            <p:nvPr/>
          </p:nvSpPr>
          <p:spPr bwMode="auto">
            <a:xfrm>
              <a:off x="3351426" y="6158111"/>
              <a:ext cx="2675709" cy="76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lnSpc>
                  <a:spcPct val="80000"/>
                </a:lnSpc>
                <a:spcBef>
                  <a:spcPct val="20000"/>
                </a:spcBef>
              </a:pPr>
              <a:r>
                <a:rPr lang="en-US" altLang="en-US" sz="2000" dirty="0">
                  <a:solidFill>
                    <a:schemeClr val="bg1"/>
                  </a:solidFill>
                  <a:latin typeface="Arial" panose="020B0604020202020204" pitchFamily="34" charset="0"/>
                </a:rPr>
                <a:t>Black cherry  </a:t>
              </a:r>
            </a:p>
            <a:p>
              <a:pPr eaLnBrk="1" hangingPunct="1">
                <a:lnSpc>
                  <a:spcPct val="80000"/>
                </a:lnSpc>
                <a:spcBef>
                  <a:spcPct val="20000"/>
                </a:spcBef>
              </a:pPr>
              <a:r>
                <a:rPr lang="en-US" altLang="en-US" sz="1400" dirty="0">
                  <a:solidFill>
                    <a:schemeClr val="bg1"/>
                  </a:solidFill>
                  <a:latin typeface="Arial" panose="020B0604020202020204" pitchFamily="34" charset="0"/>
                </a:rPr>
                <a:t>(</a:t>
              </a:r>
              <a:r>
                <a:rPr lang="en-US" altLang="en-US" sz="1400" i="1" dirty="0">
                  <a:solidFill>
                    <a:schemeClr val="bg1"/>
                  </a:solidFill>
                  <a:latin typeface="Arial" panose="020B0604020202020204" pitchFamily="34" charset="0"/>
                </a:rPr>
                <a:t>Prunus </a:t>
              </a:r>
              <a:r>
                <a:rPr lang="en-US" altLang="en-US" sz="1400" i="1" dirty="0" err="1">
                  <a:solidFill>
                    <a:schemeClr val="bg1"/>
                  </a:solidFill>
                  <a:latin typeface="Arial" panose="020B0604020202020204" pitchFamily="34" charset="0"/>
                </a:rPr>
                <a:t>serotina</a:t>
              </a:r>
              <a:r>
                <a:rPr lang="en-US" altLang="en-US" sz="1400" dirty="0">
                  <a:solidFill>
                    <a:schemeClr val="bg1"/>
                  </a:solidFill>
                  <a:latin typeface="Arial" panose="020B0604020202020204" pitchFamily="34" charset="0"/>
                </a:rPr>
                <a:t>)</a:t>
              </a:r>
            </a:p>
            <a:p>
              <a:pPr eaLnBrk="1" hangingPunct="1">
                <a:lnSpc>
                  <a:spcPct val="80000"/>
                </a:lnSpc>
                <a:spcBef>
                  <a:spcPct val="20000"/>
                </a:spcBef>
              </a:pPr>
              <a:r>
                <a:rPr lang="en-US" altLang="en-US" sz="1400" dirty="0">
                  <a:solidFill>
                    <a:schemeClr val="bg1"/>
                  </a:solidFill>
                  <a:latin typeface="Arial" panose="020B0604020202020204" pitchFamily="34" charset="0"/>
                </a:rPr>
                <a:t>340 species of caterpillars</a:t>
              </a:r>
            </a:p>
          </p:txBody>
        </p:sp>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309" t="25975" r="5407" b="25298"/>
          <a:stretch/>
        </p:blipFill>
        <p:spPr>
          <a:xfrm>
            <a:off x="4419600" y="2594539"/>
            <a:ext cx="3599066" cy="2590800"/>
          </a:xfrm>
          <a:prstGeom prst="rect">
            <a:avLst/>
          </a:prstGeom>
        </p:spPr>
      </p:pic>
      <p:sp>
        <p:nvSpPr>
          <p:cNvPr id="5" name="Title 4">
            <a:extLst>
              <a:ext uri="{FF2B5EF4-FFF2-40B4-BE49-F238E27FC236}">
                <a16:creationId xmlns:a16="http://schemas.microsoft.com/office/drawing/2014/main" id="{A2E782E6-C1AD-4579-917C-11EE9465DA6F}"/>
              </a:ext>
            </a:extLst>
          </p:cNvPr>
          <p:cNvSpPr>
            <a:spLocks noGrp="1"/>
          </p:cNvSpPr>
          <p:nvPr>
            <p:ph type="title"/>
          </p:nvPr>
        </p:nvSpPr>
        <p:spPr/>
        <p:txBody>
          <a:bodyPr/>
          <a:lstStyle/>
          <a:p>
            <a:r>
              <a:rPr lang="en-US" dirty="0"/>
              <a:t>Nectar and Larval Host Plants</a:t>
            </a:r>
          </a:p>
        </p:txBody>
      </p:sp>
      <p:pic>
        <p:nvPicPr>
          <p:cNvPr id="12" name="Picture 11">
            <a:extLst>
              <a:ext uri="{FF2B5EF4-FFF2-40B4-BE49-F238E27FC236}">
                <a16:creationId xmlns:a16="http://schemas.microsoft.com/office/drawing/2014/main" id="{B0B63743-19BB-4EB6-8CAA-1FD1A74B0BCF}"/>
              </a:ext>
            </a:extLst>
          </p:cNvPr>
          <p:cNvPicPr>
            <a:picLocks noChangeAspect="1"/>
          </p:cNvPicPr>
          <p:nvPr/>
        </p:nvPicPr>
        <p:blipFill>
          <a:blip r:embed="rId6"/>
          <a:stretch>
            <a:fillRect/>
          </a:stretch>
        </p:blipFill>
        <p:spPr>
          <a:xfrm>
            <a:off x="484490" y="2594539"/>
            <a:ext cx="3529890" cy="3340898"/>
          </a:xfrm>
          <a:prstGeom prst="rect">
            <a:avLst/>
          </a:prstGeom>
        </p:spPr>
      </p:pic>
      <p:sp>
        <p:nvSpPr>
          <p:cNvPr id="23" name="Rectangle 19">
            <a:extLst>
              <a:ext uri="{FF2B5EF4-FFF2-40B4-BE49-F238E27FC236}">
                <a16:creationId xmlns:a16="http://schemas.microsoft.com/office/drawing/2014/main" id="{35DEAD04-25E6-4871-A717-A3B63B53707E}"/>
              </a:ext>
            </a:extLst>
          </p:cNvPr>
          <p:cNvSpPr>
            <a:spLocks noChangeArrowheads="1"/>
          </p:cNvSpPr>
          <p:nvPr/>
        </p:nvSpPr>
        <p:spPr bwMode="auto">
          <a:xfrm>
            <a:off x="453853" y="2141346"/>
            <a:ext cx="26861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lnSpc>
                <a:spcPct val="80000"/>
              </a:lnSpc>
              <a:spcBef>
                <a:spcPct val="20000"/>
              </a:spcBef>
            </a:pPr>
            <a:r>
              <a:rPr lang="en-US" altLang="en-US" sz="2000" dirty="0">
                <a:latin typeface="Arial" panose="020B0604020202020204" pitchFamily="34" charset="0"/>
              </a:rPr>
              <a:t>Tiger Swallowtail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98A1D0BB-B8F0-46D7-9453-2DC9E54FEC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77" name="Rectangle 76">
              <a:extLst>
                <a:ext uri="{FF2B5EF4-FFF2-40B4-BE49-F238E27FC236}">
                  <a16:creationId xmlns:a16="http://schemas.microsoft.com/office/drawing/2014/main" id="{D3A44EAD-8C36-423B-81F2-9BCEF6FF05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Oval 77">
              <a:extLst>
                <a:ext uri="{FF2B5EF4-FFF2-40B4-BE49-F238E27FC236}">
                  <a16:creationId xmlns:a16="http://schemas.microsoft.com/office/drawing/2014/main" id="{3EA4EF45-4BCE-497F-A3E5-E8A78B0DE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9" name="Oval 78">
              <a:extLst>
                <a:ext uri="{FF2B5EF4-FFF2-40B4-BE49-F238E27FC236}">
                  <a16:creationId xmlns:a16="http://schemas.microsoft.com/office/drawing/2014/main" id="{A86444F9-DFF7-4015-A354-A443BCF5C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0" name="Oval 79">
              <a:extLst>
                <a:ext uri="{FF2B5EF4-FFF2-40B4-BE49-F238E27FC236}">
                  <a16:creationId xmlns:a16="http://schemas.microsoft.com/office/drawing/2014/main" id="{FF60ADBC-C1BD-4EC5-9B6F-1DF12DE5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1" name="Freeform 5">
              <a:extLst>
                <a:ext uri="{FF2B5EF4-FFF2-40B4-BE49-F238E27FC236}">
                  <a16:creationId xmlns:a16="http://schemas.microsoft.com/office/drawing/2014/main" id="{7DF05586-9EB6-494C-8B3A-2A8534613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2" name="Freeform 5">
              <a:extLst>
                <a:ext uri="{FF2B5EF4-FFF2-40B4-BE49-F238E27FC236}">
                  <a16:creationId xmlns:a16="http://schemas.microsoft.com/office/drawing/2014/main" id="{D279CF7F-04A6-40E3-84DD-DDC0553A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3" name="Freeform 5">
              <a:extLst>
                <a:ext uri="{FF2B5EF4-FFF2-40B4-BE49-F238E27FC236}">
                  <a16:creationId xmlns:a16="http://schemas.microsoft.com/office/drawing/2014/main" id="{8E22FFA0-E7AE-4CCB-BFD0-C000AA64B5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5" name="Rectangle 84">
            <a:extLst>
              <a:ext uri="{FF2B5EF4-FFF2-40B4-BE49-F238E27FC236}">
                <a16:creationId xmlns:a16="http://schemas.microsoft.com/office/drawing/2014/main" id="{5AE8C830-95B3-4B62-9882-4301B7A9A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87" name="Group 86">
            <a:extLst>
              <a:ext uri="{FF2B5EF4-FFF2-40B4-BE49-F238E27FC236}">
                <a16:creationId xmlns:a16="http://schemas.microsoft.com/office/drawing/2014/main" id="{F80F4C73-8A40-435B-AFB5-F5C3BDC038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88" name="Rectangle 87">
              <a:extLst>
                <a:ext uri="{FF2B5EF4-FFF2-40B4-BE49-F238E27FC236}">
                  <a16:creationId xmlns:a16="http://schemas.microsoft.com/office/drawing/2014/main" id="{BDD4069D-6BA0-4C9D-8EA6-8C476FC7D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Oval 88">
              <a:extLst>
                <a:ext uri="{FF2B5EF4-FFF2-40B4-BE49-F238E27FC236}">
                  <a16:creationId xmlns:a16="http://schemas.microsoft.com/office/drawing/2014/main" id="{B60D1FC8-A019-4110-A93E-8C709AD78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0" name="Oval 89">
              <a:extLst>
                <a:ext uri="{FF2B5EF4-FFF2-40B4-BE49-F238E27FC236}">
                  <a16:creationId xmlns:a16="http://schemas.microsoft.com/office/drawing/2014/main" id="{447CEA9B-73E1-441D-8800-FA49BA991D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1" name="Oval 90">
              <a:extLst>
                <a:ext uri="{FF2B5EF4-FFF2-40B4-BE49-F238E27FC236}">
                  <a16:creationId xmlns:a16="http://schemas.microsoft.com/office/drawing/2014/main" id="{3072D5EB-F874-4157-885B-E3C42CDA8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2" name="Rectangle 91">
              <a:extLst>
                <a:ext uri="{FF2B5EF4-FFF2-40B4-BE49-F238E27FC236}">
                  <a16:creationId xmlns:a16="http://schemas.microsoft.com/office/drawing/2014/main" id="{00352347-BE60-4DA4-A026-651AE5F7F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3" name="Freeform 5">
              <a:extLst>
                <a:ext uri="{FF2B5EF4-FFF2-40B4-BE49-F238E27FC236}">
                  <a16:creationId xmlns:a16="http://schemas.microsoft.com/office/drawing/2014/main" id="{26F82C6E-5FB8-4065-8BCB-D9158DD5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4" name="Freeform 5">
              <a:extLst>
                <a:ext uri="{FF2B5EF4-FFF2-40B4-BE49-F238E27FC236}">
                  <a16:creationId xmlns:a16="http://schemas.microsoft.com/office/drawing/2014/main" id="{CF36403A-34F0-4F3D-A4BA-D1B1FA2F31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5" name="Freeform 5">
              <a:extLst>
                <a:ext uri="{FF2B5EF4-FFF2-40B4-BE49-F238E27FC236}">
                  <a16:creationId xmlns:a16="http://schemas.microsoft.com/office/drawing/2014/main" id="{7CCD3DE1-6CA0-4EB1-A8E8-EFD50A1FE3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605860" y="533399"/>
            <a:ext cx="4017745" cy="1295401"/>
          </a:xfrm>
        </p:spPr>
        <p:txBody>
          <a:bodyPr vert="horz" lIns="91440" tIns="45720" rIns="91440" bIns="45720" rtlCol="0" anchor="ctr">
            <a:normAutofit/>
          </a:bodyPr>
          <a:lstStyle/>
          <a:p>
            <a:pPr>
              <a:lnSpc>
                <a:spcPct val="90000"/>
              </a:lnSpc>
            </a:pPr>
            <a:r>
              <a:rPr lang="en-US" dirty="0"/>
              <a:t>High Value Trees for Caterpillars</a:t>
            </a:r>
          </a:p>
        </p:txBody>
      </p:sp>
      <p:sp>
        <p:nvSpPr>
          <p:cNvPr id="4" name="Content Placeholder 3"/>
          <p:cNvSpPr>
            <a:spLocks noGrp="1"/>
          </p:cNvSpPr>
          <p:nvPr>
            <p:ph sz="quarter" idx="2"/>
          </p:nvPr>
        </p:nvSpPr>
        <p:spPr>
          <a:xfrm>
            <a:off x="838200" y="1981199"/>
            <a:ext cx="3450481" cy="4343401"/>
          </a:xfrm>
        </p:spPr>
        <p:txBody>
          <a:bodyPr vert="horz" lIns="91440" tIns="45720" rIns="91440" bIns="45720" rtlCol="0">
            <a:normAutofit/>
          </a:bodyPr>
          <a:lstStyle/>
          <a:p>
            <a:pPr>
              <a:buClr>
                <a:schemeClr val="accent3"/>
              </a:buClr>
              <a:buFont typeface="Wingdings" panose="05000000000000000000" pitchFamily="2" charset="2"/>
              <a:buChar char="q"/>
            </a:pPr>
            <a:r>
              <a:rPr lang="en-US" sz="2400" dirty="0">
                <a:solidFill>
                  <a:schemeClr val="bg1"/>
                </a:solidFill>
              </a:rPr>
              <a:t>Quercus (Oaks)</a:t>
            </a:r>
          </a:p>
          <a:p>
            <a:pPr lvl="1">
              <a:buClr>
                <a:schemeClr val="accent3"/>
              </a:buClr>
              <a:buFont typeface="Wingdings" panose="05000000000000000000" pitchFamily="2" charset="2"/>
              <a:buChar char="q"/>
            </a:pPr>
            <a:r>
              <a:rPr lang="en-US" dirty="0">
                <a:solidFill>
                  <a:schemeClr val="bg1"/>
                </a:solidFill>
              </a:rPr>
              <a:t>550 species</a:t>
            </a:r>
          </a:p>
          <a:p>
            <a:pPr>
              <a:buClr>
                <a:schemeClr val="accent3"/>
              </a:buClr>
              <a:buFont typeface="Wingdings" panose="05000000000000000000" pitchFamily="2" charset="2"/>
              <a:buChar char="q"/>
            </a:pPr>
            <a:r>
              <a:rPr lang="en-US" sz="2400" dirty="0">
                <a:solidFill>
                  <a:schemeClr val="bg1"/>
                </a:solidFill>
              </a:rPr>
              <a:t>Prunus (Cherry) </a:t>
            </a:r>
          </a:p>
          <a:p>
            <a:pPr lvl="1">
              <a:buClr>
                <a:schemeClr val="accent3"/>
              </a:buClr>
              <a:buFont typeface="Wingdings" panose="05000000000000000000" pitchFamily="2" charset="2"/>
              <a:buChar char="q"/>
            </a:pPr>
            <a:r>
              <a:rPr lang="en-US" dirty="0">
                <a:solidFill>
                  <a:schemeClr val="bg1"/>
                </a:solidFill>
              </a:rPr>
              <a:t>340 species</a:t>
            </a:r>
          </a:p>
          <a:p>
            <a:pPr>
              <a:buClr>
                <a:schemeClr val="accent3"/>
              </a:buClr>
              <a:buFont typeface="Wingdings" panose="05000000000000000000" pitchFamily="2" charset="2"/>
              <a:buChar char="q"/>
            </a:pPr>
            <a:r>
              <a:rPr lang="en-US" sz="2400" dirty="0">
                <a:solidFill>
                  <a:schemeClr val="bg1"/>
                </a:solidFill>
              </a:rPr>
              <a:t>Acer (Maple) </a:t>
            </a:r>
          </a:p>
          <a:p>
            <a:pPr lvl="1">
              <a:buClr>
                <a:schemeClr val="accent3"/>
              </a:buClr>
              <a:buFont typeface="Wingdings" panose="05000000000000000000" pitchFamily="2" charset="2"/>
              <a:buChar char="q"/>
            </a:pPr>
            <a:r>
              <a:rPr lang="en-US" dirty="0">
                <a:solidFill>
                  <a:schemeClr val="bg1"/>
                </a:solidFill>
              </a:rPr>
              <a:t>238 species</a:t>
            </a:r>
          </a:p>
          <a:p>
            <a:pPr>
              <a:buClr>
                <a:schemeClr val="accent3"/>
              </a:buClr>
              <a:buFont typeface="Wingdings" panose="05000000000000000000" pitchFamily="2" charset="2"/>
              <a:buChar char="q"/>
            </a:pPr>
            <a:r>
              <a:rPr lang="en-US" sz="2400" dirty="0" err="1">
                <a:solidFill>
                  <a:schemeClr val="bg1"/>
                </a:solidFill>
              </a:rPr>
              <a:t>Carya</a:t>
            </a:r>
            <a:r>
              <a:rPr lang="en-US" sz="2400" dirty="0">
                <a:solidFill>
                  <a:schemeClr val="bg1"/>
                </a:solidFill>
              </a:rPr>
              <a:t> (Hickory) </a:t>
            </a:r>
          </a:p>
          <a:p>
            <a:pPr lvl="1">
              <a:buClr>
                <a:schemeClr val="accent3"/>
              </a:buClr>
              <a:buFont typeface="Wingdings" panose="05000000000000000000" pitchFamily="2" charset="2"/>
              <a:buChar char="q"/>
            </a:pPr>
            <a:r>
              <a:rPr lang="en-US" dirty="0">
                <a:solidFill>
                  <a:schemeClr val="bg1"/>
                </a:solidFill>
              </a:rPr>
              <a:t>213 species</a:t>
            </a:r>
          </a:p>
          <a:p>
            <a:pPr>
              <a:buClr>
                <a:schemeClr val="accent3"/>
              </a:buClr>
              <a:buFont typeface="Wingdings" panose="05000000000000000000" pitchFamily="2" charset="2"/>
              <a:buChar char="q"/>
            </a:pPr>
            <a:r>
              <a:rPr lang="en-US" sz="2400" dirty="0">
                <a:solidFill>
                  <a:schemeClr val="bg1"/>
                </a:solidFill>
              </a:rPr>
              <a:t>Pinus (Pine) </a:t>
            </a:r>
          </a:p>
          <a:p>
            <a:pPr lvl="1">
              <a:buClr>
                <a:schemeClr val="accent3"/>
              </a:buClr>
              <a:buFont typeface="Wingdings" panose="05000000000000000000" pitchFamily="2" charset="2"/>
              <a:buChar char="q"/>
            </a:pPr>
            <a:r>
              <a:rPr lang="en-US" dirty="0">
                <a:solidFill>
                  <a:schemeClr val="bg1"/>
                </a:solidFill>
              </a:rPr>
              <a:t>200 species</a:t>
            </a:r>
          </a:p>
          <a:p>
            <a:pPr lvl="1"/>
            <a:endParaRPr lang="en-US" dirty="0">
              <a:solidFill>
                <a:schemeClr val="bg1"/>
              </a:solidFill>
            </a:endParaRPr>
          </a:p>
        </p:txBody>
      </p:sp>
      <p:pic>
        <p:nvPicPr>
          <p:cNvPr id="5" name="Content Placeholder 4"/>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t="12289" r="1" b="24722"/>
          <a:stretch/>
        </p:blipFill>
        <p:spPr>
          <a:xfrm>
            <a:off x="5334476" y="803751"/>
            <a:ext cx="6251664" cy="5250498"/>
          </a:xfrm>
          <a:prstGeom prst="rect">
            <a:avLst/>
          </a:prstGeom>
        </p:spPr>
      </p:pic>
      <p:sp>
        <p:nvSpPr>
          <p:cNvPr id="97" name="Rectangle 96">
            <a:extLst>
              <a:ext uri="{FF2B5EF4-FFF2-40B4-BE49-F238E27FC236}">
                <a16:creationId xmlns:a16="http://schemas.microsoft.com/office/drawing/2014/main" id="{552D6D00-2548-4ECD-9FA4-D422A2525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7230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860388" y="865190"/>
            <a:ext cx="8825659" cy="704088"/>
          </a:xfrm>
        </p:spPr>
        <p:txBody>
          <a:bodyPr/>
          <a:lstStyle/>
          <a:p>
            <a:pPr eaLnBrk="1" hangingPunct="1"/>
            <a:r>
              <a:rPr lang="en-US" altLang="en-US" sz="4400" dirty="0"/>
              <a:t>Plants for Pollen Specialists</a:t>
            </a:r>
          </a:p>
        </p:txBody>
      </p:sp>
      <p:sp>
        <p:nvSpPr>
          <p:cNvPr id="57347" name="Content Placeholder 2"/>
          <p:cNvSpPr>
            <a:spLocks noGrp="1"/>
          </p:cNvSpPr>
          <p:nvPr>
            <p:ph sz="half" idx="1"/>
          </p:nvPr>
        </p:nvSpPr>
        <p:spPr>
          <a:xfrm>
            <a:off x="381000" y="2743200"/>
            <a:ext cx="5943600" cy="2743200"/>
          </a:xfrm>
        </p:spPr>
        <p:txBody>
          <a:bodyPr>
            <a:normAutofit/>
          </a:bodyPr>
          <a:lstStyle/>
          <a:p>
            <a:pPr eaLnBrk="1" hangingPunct="1"/>
            <a:r>
              <a:rPr lang="en-US" altLang="en-US" sz="2400" dirty="0"/>
              <a:t>Nectar provides energy</a:t>
            </a:r>
          </a:p>
          <a:p>
            <a:pPr eaLnBrk="1" hangingPunct="1"/>
            <a:r>
              <a:rPr lang="en-US" altLang="en-US" sz="2400" dirty="0"/>
              <a:t>Pollen supports reproduction</a:t>
            </a:r>
          </a:p>
          <a:p>
            <a:pPr eaLnBrk="1" hangingPunct="1"/>
            <a:endParaRPr lang="en-US" altLang="en-US" sz="2400" dirty="0"/>
          </a:p>
          <a:p>
            <a:pPr eaLnBrk="1" hangingPunct="1"/>
            <a:r>
              <a:rPr lang="en-US" altLang="en-US" sz="2400" dirty="0"/>
              <a:t>Generalist pollinators will benefit if you plant for the specialists</a:t>
            </a:r>
          </a:p>
        </p:txBody>
      </p:sp>
      <p:sp>
        <p:nvSpPr>
          <p:cNvPr id="4" name="Rectangle 3">
            <a:extLst>
              <a:ext uri="{FF2B5EF4-FFF2-40B4-BE49-F238E27FC236}">
                <a16:creationId xmlns:a16="http://schemas.microsoft.com/office/drawing/2014/main" id="{F9A36D9D-B704-40CF-A9BE-D07A9DC9C792}"/>
              </a:ext>
            </a:extLst>
          </p:cNvPr>
          <p:cNvSpPr/>
          <p:nvPr/>
        </p:nvSpPr>
        <p:spPr>
          <a:xfrm>
            <a:off x="6651796" y="6459718"/>
            <a:ext cx="5330771" cy="307777"/>
          </a:xfrm>
          <a:prstGeom prst="rect">
            <a:avLst/>
          </a:prstGeom>
        </p:spPr>
        <p:txBody>
          <a:bodyPr wrap="square">
            <a:spAutoFit/>
          </a:bodyPr>
          <a:lstStyle/>
          <a:p>
            <a:r>
              <a:rPr lang="en-US" sz="1400" dirty="0"/>
              <a:t>Long-horned bee. Photo Mace Vaughan, Xerces Society</a:t>
            </a:r>
          </a:p>
        </p:txBody>
      </p:sp>
      <p:pic>
        <p:nvPicPr>
          <p:cNvPr id="5" name="Picture 4">
            <a:extLst>
              <a:ext uri="{FF2B5EF4-FFF2-40B4-BE49-F238E27FC236}">
                <a16:creationId xmlns:a16="http://schemas.microsoft.com/office/drawing/2014/main" id="{8E295B01-F06C-455D-B5EC-47EB08EBB615}"/>
              </a:ext>
            </a:extLst>
          </p:cNvPr>
          <p:cNvPicPr>
            <a:picLocks noChangeAspect="1"/>
          </p:cNvPicPr>
          <p:nvPr/>
        </p:nvPicPr>
        <p:blipFill>
          <a:blip r:embed="rId3"/>
          <a:stretch>
            <a:fillRect/>
          </a:stretch>
        </p:blipFill>
        <p:spPr>
          <a:xfrm>
            <a:off x="6400800" y="1768319"/>
            <a:ext cx="5560985" cy="4594066"/>
          </a:xfrm>
          <a:prstGeom prst="rect">
            <a:avLst/>
          </a:prstGeom>
        </p:spPr>
      </p:pic>
      <p:sp>
        <p:nvSpPr>
          <p:cNvPr id="2" name="Content Placeholder 1">
            <a:extLst>
              <a:ext uri="{FF2B5EF4-FFF2-40B4-BE49-F238E27FC236}">
                <a16:creationId xmlns:a16="http://schemas.microsoft.com/office/drawing/2014/main" id="{76EDBE02-6F35-40CA-A47C-C7193DABC90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944081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85800" y="609600"/>
            <a:ext cx="3657600" cy="1447800"/>
          </a:xfrm>
        </p:spPr>
        <p:txBody>
          <a:bodyPr/>
          <a:lstStyle/>
          <a:p>
            <a:r>
              <a:rPr lang="en-US" altLang="en-US" sz="4800" dirty="0"/>
              <a:t>Pollination</a:t>
            </a:r>
          </a:p>
        </p:txBody>
      </p:sp>
      <p:pic>
        <p:nvPicPr>
          <p:cNvPr id="3" name="Content Placeholder 2"/>
          <p:cNvPicPr>
            <a:picLocks noGrp="1" noChangeAspect="1"/>
          </p:cNvPicPr>
          <p:nvPr>
            <p:ph idx="1"/>
          </p:nvPr>
        </p:nvPicPr>
        <p:blipFill>
          <a:blip r:embed="rId2"/>
          <a:stretch>
            <a:fillRect/>
          </a:stretch>
        </p:blipFill>
        <p:spPr>
          <a:xfrm>
            <a:off x="4876800" y="252227"/>
            <a:ext cx="4937090" cy="6605773"/>
          </a:xfrm>
          <a:prstGeom prst="rect">
            <a:avLst/>
          </a:prstGeom>
        </p:spPr>
      </p:pic>
      <p:sp>
        <p:nvSpPr>
          <p:cNvPr id="4" name="Text Placeholder 3"/>
          <p:cNvSpPr>
            <a:spLocks noGrp="1"/>
          </p:cNvSpPr>
          <p:nvPr>
            <p:ph type="body" sz="half" idx="2"/>
          </p:nvPr>
        </p:nvSpPr>
        <p:spPr>
          <a:xfrm>
            <a:off x="667146" y="2743200"/>
            <a:ext cx="4937090" cy="3048000"/>
          </a:xfrm>
        </p:spPr>
        <p:txBody>
          <a:bodyPr/>
          <a:lstStyle/>
          <a:p>
            <a:pPr marL="457200" indent="-457200">
              <a:buClr>
                <a:schemeClr val="accent3">
                  <a:lumMod val="20000"/>
                  <a:lumOff val="80000"/>
                </a:schemeClr>
              </a:buClr>
              <a:buFont typeface="Arial" panose="020B0604020202020204" pitchFamily="34" charset="0"/>
              <a:buChar char="•"/>
              <a:defRPr/>
            </a:pPr>
            <a:r>
              <a:rPr lang="en-US" sz="2800" dirty="0">
                <a:solidFill>
                  <a:schemeClr val="accent3">
                    <a:lumMod val="20000"/>
                    <a:lumOff val="80000"/>
                  </a:schemeClr>
                </a:solidFill>
              </a:rPr>
              <a:t>Bloom Time</a:t>
            </a:r>
          </a:p>
          <a:p>
            <a:pPr marL="457200" indent="-457200">
              <a:buClr>
                <a:schemeClr val="accent3">
                  <a:lumMod val="20000"/>
                  <a:lumOff val="80000"/>
                </a:schemeClr>
              </a:buClr>
              <a:buFont typeface="Arial" panose="020B0604020202020204" pitchFamily="34" charset="0"/>
              <a:buChar char="•"/>
              <a:defRPr/>
            </a:pPr>
            <a:r>
              <a:rPr lang="en-US" sz="2800" dirty="0">
                <a:solidFill>
                  <a:schemeClr val="accent3">
                    <a:lumMod val="20000"/>
                    <a:lumOff val="80000"/>
                  </a:schemeClr>
                </a:solidFill>
              </a:rPr>
              <a:t>Visual Clues</a:t>
            </a:r>
          </a:p>
          <a:p>
            <a:pPr marL="457200" indent="-457200">
              <a:buClr>
                <a:schemeClr val="accent3">
                  <a:lumMod val="20000"/>
                  <a:lumOff val="80000"/>
                </a:schemeClr>
              </a:buClr>
              <a:buFont typeface="Arial" panose="020B0604020202020204" pitchFamily="34" charset="0"/>
              <a:buChar char="•"/>
              <a:defRPr/>
            </a:pPr>
            <a:r>
              <a:rPr lang="en-US" sz="2800" dirty="0">
                <a:solidFill>
                  <a:schemeClr val="accent3">
                    <a:lumMod val="20000"/>
                    <a:lumOff val="80000"/>
                  </a:schemeClr>
                </a:solidFill>
              </a:rPr>
              <a:t>Scents</a:t>
            </a:r>
          </a:p>
          <a:p>
            <a:pPr marL="457200" indent="-457200">
              <a:buClr>
                <a:schemeClr val="accent3">
                  <a:lumMod val="20000"/>
                  <a:lumOff val="80000"/>
                </a:schemeClr>
              </a:buClr>
              <a:buFont typeface="Arial" panose="020B0604020202020204" pitchFamily="34" charset="0"/>
              <a:buChar char="•"/>
              <a:defRPr/>
            </a:pPr>
            <a:r>
              <a:rPr lang="en-US" sz="2800" dirty="0">
                <a:solidFill>
                  <a:schemeClr val="accent3">
                    <a:lumMod val="20000"/>
                    <a:lumOff val="80000"/>
                  </a:schemeClr>
                </a:solidFill>
              </a:rPr>
              <a:t>Flower Morphology</a:t>
            </a:r>
          </a:p>
          <a:p>
            <a:pPr marL="457200" indent="-457200">
              <a:buClr>
                <a:schemeClr val="accent3">
                  <a:lumMod val="20000"/>
                  <a:lumOff val="80000"/>
                </a:schemeClr>
              </a:buClr>
              <a:buFont typeface="Arial" panose="020B0604020202020204" pitchFamily="34" charset="0"/>
              <a:buChar char="•"/>
              <a:defRPr/>
            </a:pPr>
            <a:r>
              <a:rPr lang="en-US" sz="2800" dirty="0">
                <a:solidFill>
                  <a:schemeClr val="accent3">
                    <a:lumMod val="20000"/>
                    <a:lumOff val="80000"/>
                  </a:schemeClr>
                </a:solidFill>
              </a:rPr>
              <a:t>Pollen Diversity</a:t>
            </a:r>
          </a:p>
        </p:txBody>
      </p:sp>
      <p:sp>
        <p:nvSpPr>
          <p:cNvPr id="6" name="TextBox 5">
            <a:extLst>
              <a:ext uri="{FF2B5EF4-FFF2-40B4-BE49-F238E27FC236}">
                <a16:creationId xmlns:a16="http://schemas.microsoft.com/office/drawing/2014/main" id="{1CB7734B-29FF-44A0-AD8C-F6FFAE7F0D1A}"/>
              </a:ext>
            </a:extLst>
          </p:cNvPr>
          <p:cNvSpPr txBox="1"/>
          <p:nvPr/>
        </p:nvSpPr>
        <p:spPr>
          <a:xfrm>
            <a:off x="5029200" y="6477000"/>
            <a:ext cx="3311164" cy="369332"/>
          </a:xfrm>
          <a:prstGeom prst="rect">
            <a:avLst/>
          </a:prstGeom>
          <a:noFill/>
        </p:spPr>
        <p:txBody>
          <a:bodyPr wrap="square">
            <a:spAutoFit/>
          </a:bodyPr>
          <a:lstStyle/>
          <a:p>
            <a:r>
              <a:rPr lang="en-US" altLang="en-US" dirty="0">
                <a:solidFill>
                  <a:schemeClr val="accent3">
                    <a:lumMod val="20000"/>
                    <a:lumOff val="80000"/>
                  </a:schemeClr>
                </a:solidFill>
              </a:rPr>
              <a:t>Photo by Sara </a:t>
            </a:r>
            <a:r>
              <a:rPr lang="en-US" altLang="en-US" dirty="0" err="1">
                <a:solidFill>
                  <a:schemeClr val="accent3">
                    <a:lumMod val="20000"/>
                    <a:lumOff val="80000"/>
                  </a:schemeClr>
                </a:solidFill>
              </a:rPr>
              <a:t>Tangren</a:t>
            </a:r>
            <a:endParaRPr lang="en-US" altLang="en-US" dirty="0">
              <a:solidFill>
                <a:schemeClr val="accent3">
                  <a:lumMod val="20000"/>
                  <a:lumOff val="80000"/>
                </a:schemeClr>
              </a:solidFill>
            </a:endParaRPr>
          </a:p>
        </p:txBody>
      </p:sp>
      <p:sp>
        <p:nvSpPr>
          <p:cNvPr id="7" name="TextBox 6">
            <a:extLst>
              <a:ext uri="{FF2B5EF4-FFF2-40B4-BE49-F238E27FC236}">
                <a16:creationId xmlns:a16="http://schemas.microsoft.com/office/drawing/2014/main" id="{98FD126B-7E9B-443D-B7F1-FE447C83F2DB}"/>
              </a:ext>
            </a:extLst>
          </p:cNvPr>
          <p:cNvSpPr txBox="1"/>
          <p:nvPr/>
        </p:nvSpPr>
        <p:spPr>
          <a:xfrm rot="5400000">
            <a:off x="9183301" y="3569900"/>
            <a:ext cx="5740399" cy="276999"/>
          </a:xfrm>
          <a:prstGeom prst="rect">
            <a:avLst/>
          </a:prstGeom>
          <a:noFill/>
        </p:spPr>
        <p:txBody>
          <a:bodyPr wrap="square">
            <a:spAutoFit/>
          </a:bodyPr>
          <a:lstStyle/>
          <a:p>
            <a:r>
              <a:rPr lang="en-US" altLang="en-US" sz="1200" dirty="0"/>
              <a:t>https://en.wikipedia.org/wiki/Pollen#/media/File:Misc_pollen_colorized.jpg</a:t>
            </a:r>
          </a:p>
        </p:txBody>
      </p:sp>
      <p:pic>
        <p:nvPicPr>
          <p:cNvPr id="8" name="Content Placeholder 4">
            <a:extLst>
              <a:ext uri="{FF2B5EF4-FFF2-40B4-BE49-F238E27FC236}">
                <a16:creationId xmlns:a16="http://schemas.microsoft.com/office/drawing/2014/main" id="{78ED3CD1-C2DB-46EA-977E-C579507AFA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9495972" y="1139328"/>
            <a:ext cx="2411703" cy="1836143"/>
          </a:xfrm>
          <a:prstGeom prst="rect">
            <a:avLst/>
          </a:prstGeom>
        </p:spPr>
      </p:pic>
    </p:spTree>
    <p:extLst>
      <p:ext uri="{BB962C8B-B14F-4D97-AF65-F5344CB8AC3E}">
        <p14:creationId xmlns:p14="http://schemas.microsoft.com/office/powerpoint/2010/main" val="3748936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98" name="Group 65566">
            <a:extLst>
              <a:ext uri="{FF2B5EF4-FFF2-40B4-BE49-F238E27FC236}">
                <a16:creationId xmlns:a16="http://schemas.microsoft.com/office/drawing/2014/main" id="{98A1D0BB-B8F0-46D7-9453-2DC9E54FEC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65568" name="Rectangle 65567">
              <a:extLst>
                <a:ext uri="{FF2B5EF4-FFF2-40B4-BE49-F238E27FC236}">
                  <a16:creationId xmlns:a16="http://schemas.microsoft.com/office/drawing/2014/main" id="{D3A44EAD-8C36-423B-81F2-9BCEF6FF05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5569" name="Oval 65568">
              <a:extLst>
                <a:ext uri="{FF2B5EF4-FFF2-40B4-BE49-F238E27FC236}">
                  <a16:creationId xmlns:a16="http://schemas.microsoft.com/office/drawing/2014/main" id="{3EA4EF45-4BCE-497F-A3E5-E8A78B0DE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570" name="Oval 65569">
              <a:extLst>
                <a:ext uri="{FF2B5EF4-FFF2-40B4-BE49-F238E27FC236}">
                  <a16:creationId xmlns:a16="http://schemas.microsoft.com/office/drawing/2014/main" id="{A86444F9-DFF7-4015-A354-A443BCF5C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571" name="Oval 65570">
              <a:extLst>
                <a:ext uri="{FF2B5EF4-FFF2-40B4-BE49-F238E27FC236}">
                  <a16:creationId xmlns:a16="http://schemas.microsoft.com/office/drawing/2014/main" id="{FF60ADBC-C1BD-4EC5-9B6F-1DF12DE5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572" name="Freeform 5">
              <a:extLst>
                <a:ext uri="{FF2B5EF4-FFF2-40B4-BE49-F238E27FC236}">
                  <a16:creationId xmlns:a16="http://schemas.microsoft.com/office/drawing/2014/main" id="{7DF05586-9EB6-494C-8B3A-2A8534613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5573" name="Freeform 5">
              <a:extLst>
                <a:ext uri="{FF2B5EF4-FFF2-40B4-BE49-F238E27FC236}">
                  <a16:creationId xmlns:a16="http://schemas.microsoft.com/office/drawing/2014/main" id="{D279CF7F-04A6-40E3-84DD-DDC0553A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5574" name="Freeform 5">
              <a:extLst>
                <a:ext uri="{FF2B5EF4-FFF2-40B4-BE49-F238E27FC236}">
                  <a16:creationId xmlns:a16="http://schemas.microsoft.com/office/drawing/2014/main" id="{8E22FFA0-E7AE-4CCB-BFD0-C000AA64B5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5599" name="Rectangle 65575">
            <a:extLst>
              <a:ext uri="{FF2B5EF4-FFF2-40B4-BE49-F238E27FC236}">
                <a16:creationId xmlns:a16="http://schemas.microsoft.com/office/drawing/2014/main" id="{5AE8C830-95B3-4B62-9882-4301B7A9A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65600" name="Group 65577">
            <a:extLst>
              <a:ext uri="{FF2B5EF4-FFF2-40B4-BE49-F238E27FC236}">
                <a16:creationId xmlns:a16="http://schemas.microsoft.com/office/drawing/2014/main" id="{C87953A2-6175-48B2-B244-D3B8CB261C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58000"/>
            <a:chOff x="-1588" y="0"/>
            <a:chExt cx="12193588" cy="6858000"/>
          </a:xfrm>
        </p:grpSpPr>
        <p:sp>
          <p:nvSpPr>
            <p:cNvPr id="65579" name="Rectangle 65578">
              <a:extLst>
                <a:ext uri="{FF2B5EF4-FFF2-40B4-BE49-F238E27FC236}">
                  <a16:creationId xmlns:a16="http://schemas.microsoft.com/office/drawing/2014/main" id="{46EBB794-1D68-4A8C-8B36-0A44FE016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5580" name="Oval 65579">
              <a:extLst>
                <a:ext uri="{FF2B5EF4-FFF2-40B4-BE49-F238E27FC236}">
                  <a16:creationId xmlns:a16="http://schemas.microsoft.com/office/drawing/2014/main" id="{FDA24F05-1BB6-46E9-AFA8-EEB5C4FEF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581" name="Rectangle 65580">
              <a:extLst>
                <a:ext uri="{FF2B5EF4-FFF2-40B4-BE49-F238E27FC236}">
                  <a16:creationId xmlns:a16="http://schemas.microsoft.com/office/drawing/2014/main" id="{FD645837-0AD2-4926-8CD1-23C780D72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65582" name="Freeform 5">
              <a:extLst>
                <a:ext uri="{FF2B5EF4-FFF2-40B4-BE49-F238E27FC236}">
                  <a16:creationId xmlns:a16="http://schemas.microsoft.com/office/drawing/2014/main" id="{6E146E44-DB1E-4F8A-96BE-B07EC0440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65583" name="Freeform 5">
              <a:extLst>
                <a:ext uri="{FF2B5EF4-FFF2-40B4-BE49-F238E27FC236}">
                  <a16:creationId xmlns:a16="http://schemas.microsoft.com/office/drawing/2014/main" id="{CB7AE09E-9F15-4A9E-8B3F-1E647CF5A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5584" name="Freeform 5">
              <a:extLst>
                <a:ext uri="{FF2B5EF4-FFF2-40B4-BE49-F238E27FC236}">
                  <a16:creationId xmlns:a16="http://schemas.microsoft.com/office/drawing/2014/main" id="{A327EA69-7801-438A-BB12-6721805A50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5538" name="Title 1"/>
          <p:cNvSpPr>
            <a:spLocks noGrp="1"/>
          </p:cNvSpPr>
          <p:nvPr>
            <p:ph type="title"/>
          </p:nvPr>
        </p:nvSpPr>
        <p:spPr>
          <a:xfrm>
            <a:off x="639097" y="629264"/>
            <a:ext cx="5566971" cy="2266335"/>
          </a:xfrm>
        </p:spPr>
        <p:txBody>
          <a:bodyPr vert="horz" lIns="91440" tIns="45720" rIns="91440" bIns="45720" rtlCol="0" anchor="ctr">
            <a:normAutofit fontScale="90000"/>
          </a:bodyPr>
          <a:lstStyle/>
          <a:p>
            <a:r>
              <a:rPr lang="en-US" altLang="en-US" sz="4000" dirty="0" err="1"/>
              <a:t>Solidago</a:t>
            </a:r>
            <a:r>
              <a:rPr lang="en-US" altLang="en-US" sz="4000" dirty="0"/>
              <a:t> (Goldenrods)</a:t>
            </a:r>
            <a:br>
              <a:rPr lang="en-US" altLang="en-US" sz="3300" dirty="0"/>
            </a:br>
            <a:br>
              <a:rPr lang="en-US" altLang="en-US" sz="3300" dirty="0"/>
            </a:br>
            <a:r>
              <a:rPr lang="en-US" altLang="en-US" sz="2700" dirty="0"/>
              <a:t>33 Species in Maryland</a:t>
            </a:r>
            <a:br>
              <a:rPr lang="en-US" altLang="en-US" sz="2700" dirty="0"/>
            </a:br>
            <a:r>
              <a:rPr lang="en-US" altLang="en-US" sz="2700" dirty="0"/>
              <a:t>42 Pollen-Specialist Bee Species</a:t>
            </a:r>
          </a:p>
        </p:txBody>
      </p:sp>
      <p:sp>
        <p:nvSpPr>
          <p:cNvPr id="4" name="Content Placeholder 3"/>
          <p:cNvSpPr>
            <a:spLocks noGrp="1"/>
          </p:cNvSpPr>
          <p:nvPr>
            <p:ph sz="half" idx="2"/>
          </p:nvPr>
        </p:nvSpPr>
        <p:spPr>
          <a:xfrm>
            <a:off x="639098" y="2418735"/>
            <a:ext cx="4886461" cy="3811742"/>
          </a:xfrm>
        </p:spPr>
        <p:txBody>
          <a:bodyPr vert="horz" lIns="91440" tIns="45720" rIns="91440" bIns="45720" rtlCol="0" anchor="ctr">
            <a:normAutofit/>
          </a:bodyPr>
          <a:lstStyle/>
          <a:p>
            <a:pPr>
              <a:buClr>
                <a:schemeClr val="accent3"/>
              </a:buClr>
            </a:pPr>
            <a:r>
              <a:rPr lang="en-US" sz="2400" dirty="0">
                <a:solidFill>
                  <a:schemeClr val="bg1"/>
                </a:solidFill>
              </a:rPr>
              <a:t>Mining bees (</a:t>
            </a:r>
            <a:r>
              <a:rPr lang="en-US" sz="2400" dirty="0" err="1">
                <a:solidFill>
                  <a:schemeClr val="bg1"/>
                </a:solidFill>
              </a:rPr>
              <a:t>Andrena</a:t>
            </a:r>
            <a:r>
              <a:rPr lang="en-US" sz="2400" dirty="0">
                <a:solidFill>
                  <a:schemeClr val="bg1"/>
                </a:solidFill>
              </a:rPr>
              <a:t> spp.) </a:t>
            </a:r>
          </a:p>
          <a:p>
            <a:pPr>
              <a:buClr>
                <a:schemeClr val="accent3"/>
              </a:buClr>
            </a:pPr>
            <a:r>
              <a:rPr lang="en-US" sz="2400" dirty="0">
                <a:solidFill>
                  <a:schemeClr val="bg1"/>
                </a:solidFill>
              </a:rPr>
              <a:t>Polyester bee (</a:t>
            </a:r>
            <a:r>
              <a:rPr lang="en-US" sz="2400" dirty="0" err="1">
                <a:solidFill>
                  <a:schemeClr val="bg1"/>
                </a:solidFill>
              </a:rPr>
              <a:t>Colletes</a:t>
            </a:r>
            <a:r>
              <a:rPr lang="en-US" sz="2400" dirty="0">
                <a:solidFill>
                  <a:schemeClr val="bg1"/>
                </a:solidFill>
              </a:rPr>
              <a:t> </a:t>
            </a:r>
            <a:r>
              <a:rPr lang="en-US" sz="2400" dirty="0" err="1">
                <a:solidFill>
                  <a:schemeClr val="bg1"/>
                </a:solidFill>
              </a:rPr>
              <a:t>simulans</a:t>
            </a:r>
            <a:r>
              <a:rPr lang="en-US" sz="2400" dirty="0">
                <a:solidFill>
                  <a:schemeClr val="bg1"/>
                </a:solidFill>
              </a:rPr>
              <a:t> </a:t>
            </a:r>
            <a:r>
              <a:rPr lang="en-US" sz="2400" dirty="0" err="1">
                <a:solidFill>
                  <a:schemeClr val="bg1"/>
                </a:solidFill>
              </a:rPr>
              <a:t>armatus</a:t>
            </a:r>
            <a:r>
              <a:rPr lang="en-US" sz="2400" dirty="0">
                <a:solidFill>
                  <a:schemeClr val="bg1"/>
                </a:solidFill>
              </a:rPr>
              <a:t>)</a:t>
            </a:r>
          </a:p>
          <a:p>
            <a:pPr>
              <a:buClr>
                <a:schemeClr val="accent3"/>
              </a:buClr>
            </a:pPr>
            <a:r>
              <a:rPr lang="en-US" sz="2400" dirty="0">
                <a:solidFill>
                  <a:schemeClr val="bg1"/>
                </a:solidFill>
              </a:rPr>
              <a:t>Long-horned bee (</a:t>
            </a:r>
            <a:r>
              <a:rPr lang="en-US" sz="2400" dirty="0" err="1">
                <a:solidFill>
                  <a:schemeClr val="bg1"/>
                </a:solidFill>
              </a:rPr>
              <a:t>Melissodes</a:t>
            </a:r>
            <a:r>
              <a:rPr lang="en-US" sz="2400" dirty="0">
                <a:solidFill>
                  <a:schemeClr val="bg1"/>
                </a:solidFill>
              </a:rPr>
              <a:t> </a:t>
            </a:r>
            <a:r>
              <a:rPr lang="en-US" sz="2400" dirty="0" err="1">
                <a:solidFill>
                  <a:schemeClr val="bg1"/>
                </a:solidFill>
              </a:rPr>
              <a:t>druriella</a:t>
            </a:r>
            <a:r>
              <a:rPr lang="en-US" sz="2400" dirty="0">
                <a:solidFill>
                  <a:schemeClr val="bg1"/>
                </a:solidFill>
              </a:rPr>
              <a:t>)</a:t>
            </a:r>
          </a:p>
        </p:txBody>
      </p:sp>
      <p:pic>
        <p:nvPicPr>
          <p:cNvPr id="8" name="Content Placeholder 5"/>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t="6199" r="-3" b="15811"/>
          <a:stretch/>
        </p:blipFill>
        <p:spPr>
          <a:xfrm>
            <a:off x="6172200" y="645106"/>
            <a:ext cx="5371343" cy="5585369"/>
          </a:xfrm>
          <a:prstGeom prst="rect">
            <a:avLst/>
          </a:prstGeom>
        </p:spPr>
      </p:pic>
      <p:sp>
        <p:nvSpPr>
          <p:cNvPr id="65601" name="Rectangle 65585">
            <a:extLst>
              <a:ext uri="{FF2B5EF4-FFF2-40B4-BE49-F238E27FC236}">
                <a16:creationId xmlns:a16="http://schemas.microsoft.com/office/drawing/2014/main" id="{713A6E1E-CBC2-4384-A35B-B259DC70A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30997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31CC89-3F2A-4CCC-A0BC-27D8A28F67BE}"/>
              </a:ext>
            </a:extLst>
          </p:cNvPr>
          <p:cNvGrpSpPr/>
          <p:nvPr/>
        </p:nvGrpSpPr>
        <p:grpSpPr>
          <a:xfrm>
            <a:off x="92767" y="1937423"/>
            <a:ext cx="6520483" cy="4572000"/>
            <a:chOff x="182974" y="2566723"/>
            <a:chExt cx="5043123" cy="3536112"/>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822" y="2566723"/>
              <a:ext cx="5025275" cy="3352800"/>
            </a:xfrm>
            <a:prstGeom prst="rect">
              <a:avLst/>
            </a:prstGeom>
          </p:spPr>
        </p:pic>
        <p:sp>
          <p:nvSpPr>
            <p:cNvPr id="4" name="Rectangle 3"/>
            <p:cNvSpPr/>
            <p:nvPr/>
          </p:nvSpPr>
          <p:spPr>
            <a:xfrm>
              <a:off x="182974" y="5610392"/>
              <a:ext cx="5043123" cy="492443"/>
            </a:xfrm>
            <a:prstGeom prst="rect">
              <a:avLst/>
            </a:prstGeom>
            <a:solidFill>
              <a:schemeClr val="bg1"/>
            </a:solidFill>
          </p:spPr>
          <p:txBody>
            <a:bodyPr wrap="square">
              <a:spAutoFit/>
            </a:bodyPr>
            <a:lstStyle/>
            <a:p>
              <a:r>
                <a:rPr lang="en-US" sz="1400" dirty="0"/>
                <a:t>Bill Harms </a:t>
              </a:r>
            </a:p>
            <a:p>
              <a:r>
                <a:rPr lang="en-US" sz="1200" dirty="0"/>
                <a:t>https://</a:t>
              </a:r>
              <a:r>
                <a:rPr lang="en-US" sz="1200" dirty="0" err="1"/>
                <a:t>www.marylandbiodiversity.com</a:t>
              </a:r>
              <a:r>
                <a:rPr lang="en-US" sz="1200" dirty="0"/>
                <a:t>/record/374270</a:t>
              </a:r>
              <a:endParaRPr lang="en-US" sz="1400" dirty="0"/>
            </a:p>
          </p:txBody>
        </p:sp>
      </p:grpSp>
      <p:pic>
        <p:nvPicPr>
          <p:cNvPr id="67587"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5408555" y="3106768"/>
            <a:ext cx="4171713" cy="312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0"/>
          <p:cNvPicPr>
            <a:picLocks noChangeAspect="1"/>
          </p:cNvPicPr>
          <p:nvPr/>
        </p:nvPicPr>
        <p:blipFill>
          <a:blip r:embed="rId5" cstate="print">
            <a:extLst>
              <a:ext uri="{28A0092B-C50C-407E-A947-70E740481C1C}">
                <a14:useLocalDpi xmlns:a14="http://schemas.microsoft.com/office/drawing/2010/main" val="0"/>
              </a:ext>
            </a:extLst>
          </a:blip>
          <a:srcRect b="24599"/>
          <a:stretch>
            <a:fillRect/>
          </a:stretch>
        </p:blipFill>
        <p:spPr bwMode="auto">
          <a:xfrm>
            <a:off x="8375573" y="64848"/>
            <a:ext cx="3725231" cy="374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196" y="457200"/>
            <a:ext cx="6233404"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Helianthus (8 spp. Sunflowers)</a:t>
            </a:r>
          </a:p>
          <a:p>
            <a:pPr marL="285750" indent="-285750">
              <a:buFont typeface="Arial" panose="020B0604020202020204" pitchFamily="34" charset="0"/>
              <a:buChar char="•"/>
            </a:pPr>
            <a:r>
              <a:rPr lang="en-US" sz="2800" dirty="0" err="1"/>
              <a:t>Symphyotrichum</a:t>
            </a:r>
            <a:r>
              <a:rPr lang="en-US" sz="2800" dirty="0"/>
              <a:t> (31 spp. Asters)</a:t>
            </a:r>
          </a:p>
        </p:txBody>
      </p:sp>
    </p:spTree>
    <p:extLst>
      <p:ext uri="{BB962C8B-B14F-4D97-AF65-F5344CB8AC3E}">
        <p14:creationId xmlns:p14="http://schemas.microsoft.com/office/powerpoint/2010/main" val="1613783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F808710-345D-492D-A135-0C6AA6C55BEB}"/>
              </a:ext>
            </a:extLst>
          </p:cNvPr>
          <p:cNvSpPr>
            <a:spLocks noGrp="1"/>
          </p:cNvSpPr>
          <p:nvPr>
            <p:ph type="title"/>
          </p:nvPr>
        </p:nvSpPr>
        <p:spPr>
          <a:xfrm>
            <a:off x="533400" y="606045"/>
            <a:ext cx="2793159" cy="454152"/>
          </a:xfrm>
        </p:spPr>
        <p:txBody>
          <a:bodyPr/>
          <a:lstStyle/>
          <a:p>
            <a:r>
              <a:rPr lang="en-US" dirty="0"/>
              <a:t>Objectives</a:t>
            </a:r>
          </a:p>
        </p:txBody>
      </p:sp>
      <p:pic>
        <p:nvPicPr>
          <p:cNvPr id="12" name="Content Placeholder 11">
            <a:extLst>
              <a:ext uri="{FF2B5EF4-FFF2-40B4-BE49-F238E27FC236}">
                <a16:creationId xmlns:a16="http://schemas.microsoft.com/office/drawing/2014/main" id="{98FEE736-F7ED-406C-A72B-D89751A555A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14" t="9592" r="1614"/>
          <a:stretch/>
        </p:blipFill>
        <p:spPr>
          <a:xfrm>
            <a:off x="6934200" y="172675"/>
            <a:ext cx="4954466" cy="5796631"/>
          </a:xfrm>
        </p:spPr>
      </p:pic>
      <p:sp>
        <p:nvSpPr>
          <p:cNvPr id="10" name="Content Placeholder 9">
            <a:extLst>
              <a:ext uri="{FF2B5EF4-FFF2-40B4-BE49-F238E27FC236}">
                <a16:creationId xmlns:a16="http://schemas.microsoft.com/office/drawing/2014/main" id="{E2575FCD-E700-431D-AB22-CFC8336E81F5}"/>
              </a:ext>
            </a:extLst>
          </p:cNvPr>
          <p:cNvSpPr>
            <a:spLocks noGrp="1"/>
          </p:cNvSpPr>
          <p:nvPr>
            <p:ph type="body" sz="half" idx="2"/>
          </p:nvPr>
        </p:nvSpPr>
        <p:spPr>
          <a:xfrm>
            <a:off x="525420" y="1903476"/>
            <a:ext cx="4351380" cy="4348479"/>
          </a:xfrm>
        </p:spPr>
        <p:txBody>
          <a:bodyPr>
            <a:normAutofit/>
          </a:bodyPr>
          <a:lstStyle/>
          <a:p>
            <a:pPr marL="342900" indent="-342900">
              <a:buClr>
                <a:schemeClr val="accent3"/>
              </a:buClr>
              <a:buFont typeface="Arial" panose="020B0604020202020204" pitchFamily="34" charset="0"/>
              <a:buChar char="•"/>
            </a:pPr>
            <a:r>
              <a:rPr lang="en-US" sz="2000" dirty="0">
                <a:solidFill>
                  <a:schemeClr val="bg2"/>
                </a:solidFill>
              </a:rPr>
              <a:t>Why are Pollinators Important?</a:t>
            </a:r>
          </a:p>
          <a:p>
            <a:pPr marL="342900" indent="-342900">
              <a:buClr>
                <a:schemeClr val="accent3"/>
              </a:buClr>
              <a:buFont typeface="Arial" panose="020B0604020202020204" pitchFamily="34" charset="0"/>
              <a:buChar char="•"/>
            </a:pPr>
            <a:r>
              <a:rPr lang="en-US" sz="2000" dirty="0">
                <a:solidFill>
                  <a:schemeClr val="bg2"/>
                </a:solidFill>
              </a:rPr>
              <a:t>What Pollinates?</a:t>
            </a:r>
          </a:p>
          <a:p>
            <a:pPr marL="342900" indent="-342900">
              <a:buClr>
                <a:schemeClr val="accent3"/>
              </a:buClr>
              <a:buFont typeface="Arial" panose="020B0604020202020204" pitchFamily="34" charset="0"/>
              <a:buChar char="•"/>
            </a:pPr>
            <a:r>
              <a:rPr lang="en-US" sz="2000" dirty="0">
                <a:solidFill>
                  <a:schemeClr val="bg2"/>
                </a:solidFill>
              </a:rPr>
              <a:t>Parks are Important for Pollinators</a:t>
            </a:r>
          </a:p>
          <a:p>
            <a:pPr marL="342900" indent="-342900">
              <a:buClr>
                <a:schemeClr val="accent3"/>
              </a:buClr>
              <a:buFont typeface="Arial" panose="020B0604020202020204" pitchFamily="34" charset="0"/>
              <a:buChar char="•"/>
            </a:pPr>
            <a:r>
              <a:rPr lang="en-US" sz="2000" dirty="0">
                <a:solidFill>
                  <a:schemeClr val="bg2"/>
                </a:solidFill>
              </a:rPr>
              <a:t>Habitats for Pollinators</a:t>
            </a:r>
          </a:p>
          <a:p>
            <a:pPr marL="342900" indent="-342900">
              <a:buClr>
                <a:schemeClr val="accent3"/>
              </a:buClr>
              <a:buFont typeface="Arial" panose="020B0604020202020204" pitchFamily="34" charset="0"/>
              <a:buChar char="•"/>
            </a:pPr>
            <a:r>
              <a:rPr lang="en-US" sz="2000" dirty="0">
                <a:solidFill>
                  <a:schemeClr val="bg2"/>
                </a:solidFill>
              </a:rPr>
              <a:t>Assess Your Work &amp; Agency</a:t>
            </a:r>
          </a:p>
          <a:p>
            <a:pPr marL="342900" indent="-342900">
              <a:buClr>
                <a:schemeClr val="accent3"/>
              </a:buClr>
              <a:buFont typeface="Arial" panose="020B0604020202020204" pitchFamily="34" charset="0"/>
              <a:buChar char="•"/>
            </a:pPr>
            <a:r>
              <a:rPr lang="en-US" sz="2000" dirty="0">
                <a:solidFill>
                  <a:schemeClr val="bg2"/>
                </a:solidFill>
              </a:rPr>
              <a:t>Identify Collaborators &amp; Opportunities</a:t>
            </a:r>
          </a:p>
          <a:p>
            <a:pPr marL="342900" indent="-342900">
              <a:buClr>
                <a:schemeClr val="accent3"/>
              </a:buClr>
              <a:buFont typeface="Arial" panose="020B0604020202020204" pitchFamily="34" charset="0"/>
              <a:buChar char="•"/>
            </a:pPr>
            <a:r>
              <a:rPr lang="en-US" sz="2000" dirty="0">
                <a:solidFill>
                  <a:schemeClr val="bg2"/>
                </a:solidFill>
              </a:rPr>
              <a:t>Educating Others</a:t>
            </a:r>
          </a:p>
          <a:p>
            <a:endParaRPr lang="en-US" sz="2000" dirty="0">
              <a:solidFill>
                <a:schemeClr val="bg2"/>
              </a:solidFill>
            </a:endParaRPr>
          </a:p>
        </p:txBody>
      </p:sp>
      <p:sp>
        <p:nvSpPr>
          <p:cNvPr id="2" name="Rectangle 1">
            <a:extLst>
              <a:ext uri="{FF2B5EF4-FFF2-40B4-BE49-F238E27FC236}">
                <a16:creationId xmlns:a16="http://schemas.microsoft.com/office/drawing/2014/main" id="{BEF4563A-164D-4244-A960-45B5CDC0E0B9}"/>
              </a:ext>
            </a:extLst>
          </p:cNvPr>
          <p:cNvSpPr/>
          <p:nvPr/>
        </p:nvSpPr>
        <p:spPr>
          <a:xfrm>
            <a:off x="152400" y="6400800"/>
            <a:ext cx="12039600" cy="307777"/>
          </a:xfrm>
          <a:prstGeom prst="rect">
            <a:avLst/>
          </a:prstGeom>
        </p:spPr>
        <p:txBody>
          <a:bodyPr wrap="square">
            <a:spAutoFit/>
          </a:bodyPr>
          <a:lstStyle/>
          <a:p>
            <a:r>
              <a:rPr lang="en-US" sz="1400" dirty="0"/>
              <a:t>https://</a:t>
            </a:r>
            <a:r>
              <a:rPr lang="en-US" sz="1400" dirty="0" err="1"/>
              <a:t>www.nrpa.org</a:t>
            </a:r>
            <a:r>
              <a:rPr lang="en-US" sz="1400" dirty="0"/>
              <a:t>/publications-research/best-practice-resources/parks-and-pollinators-taking-action-and-advancing-sustainability/</a:t>
            </a:r>
          </a:p>
        </p:txBody>
      </p:sp>
    </p:spTree>
    <p:extLst>
      <p:ext uri="{BB962C8B-B14F-4D97-AF65-F5344CB8AC3E}">
        <p14:creationId xmlns:p14="http://schemas.microsoft.com/office/powerpoint/2010/main" val="1655402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9218613" cy="1063752"/>
          </a:xfrm>
        </p:spPr>
        <p:txBody>
          <a:bodyPr vert="horz" lIns="91440" tIns="45720" rIns="91440" bIns="45720" rtlCol="0" anchor="ctr">
            <a:normAutofit/>
          </a:bodyPr>
          <a:lstStyle/>
          <a:p>
            <a:pPr>
              <a:defRPr/>
            </a:pPr>
            <a:r>
              <a:rPr lang="en-US" sz="4800" dirty="0"/>
              <a:t>Threats</a:t>
            </a:r>
          </a:p>
        </p:txBody>
      </p:sp>
      <p:sp>
        <p:nvSpPr>
          <p:cNvPr id="6" name="Text Placeholder 5">
            <a:extLst>
              <a:ext uri="{FF2B5EF4-FFF2-40B4-BE49-F238E27FC236}">
                <a16:creationId xmlns:a16="http://schemas.microsoft.com/office/drawing/2014/main" id="{1B260ADE-DE71-4CBC-B330-B819B389A5FD}"/>
              </a:ext>
            </a:extLst>
          </p:cNvPr>
          <p:cNvSpPr>
            <a:spLocks noGrp="1"/>
          </p:cNvSpPr>
          <p:nvPr>
            <p:ph type="body" idx="1"/>
          </p:nvPr>
        </p:nvSpPr>
        <p:spPr>
          <a:xfrm>
            <a:off x="1154954" y="2218550"/>
            <a:ext cx="4828032" cy="963752"/>
          </a:xfrm>
        </p:spPr>
        <p:txBody>
          <a:bodyPr/>
          <a:lstStyle/>
          <a:p>
            <a:r>
              <a:rPr lang="en-US" sz="3200" dirty="0"/>
              <a:t>To Habitats</a:t>
            </a:r>
          </a:p>
        </p:txBody>
      </p:sp>
      <p:sp>
        <p:nvSpPr>
          <p:cNvPr id="34819" name="Content Placeholder 2"/>
          <p:cNvSpPr>
            <a:spLocks noGrp="1"/>
          </p:cNvSpPr>
          <p:nvPr>
            <p:ph sz="half" idx="2"/>
          </p:nvPr>
        </p:nvSpPr>
        <p:spPr/>
        <p:txBody>
          <a:bodyPr vert="horz" lIns="91440" tIns="45720" rIns="91440" bIns="45720" rtlCol="0" anchor="t">
            <a:normAutofit/>
          </a:bodyPr>
          <a:lstStyle/>
          <a:p>
            <a:r>
              <a:rPr lang="en-US" altLang="en-US" sz="2400" dirty="0"/>
              <a:t>Habitat destruction</a:t>
            </a:r>
          </a:p>
          <a:p>
            <a:r>
              <a:rPr lang="en-US" altLang="en-US" sz="2400" dirty="0"/>
              <a:t>Nonnative invasive species</a:t>
            </a:r>
          </a:p>
          <a:p>
            <a:r>
              <a:rPr lang="en-US" altLang="en-US" sz="2400" dirty="0"/>
              <a:t>Overpopulation of deer</a:t>
            </a:r>
          </a:p>
          <a:p>
            <a:r>
              <a:rPr lang="en-US" altLang="en-US" sz="2400" dirty="0"/>
              <a:t>Climate change</a:t>
            </a:r>
          </a:p>
        </p:txBody>
      </p:sp>
      <p:sp>
        <p:nvSpPr>
          <p:cNvPr id="7" name="Text Placeholder 6">
            <a:extLst>
              <a:ext uri="{FF2B5EF4-FFF2-40B4-BE49-F238E27FC236}">
                <a16:creationId xmlns:a16="http://schemas.microsoft.com/office/drawing/2014/main" id="{F46AF680-240D-40BD-87B3-0576FB641C9E}"/>
              </a:ext>
            </a:extLst>
          </p:cNvPr>
          <p:cNvSpPr>
            <a:spLocks noGrp="1"/>
          </p:cNvSpPr>
          <p:nvPr>
            <p:ph type="body" sz="quarter" idx="3"/>
          </p:nvPr>
        </p:nvSpPr>
        <p:spPr>
          <a:xfrm>
            <a:off x="6208776" y="2209800"/>
            <a:ext cx="4828032" cy="972502"/>
          </a:xfrm>
        </p:spPr>
        <p:txBody>
          <a:bodyPr/>
          <a:lstStyle/>
          <a:p>
            <a:r>
              <a:rPr lang="en-US" sz="3200" dirty="0"/>
              <a:t>To Pollinators</a:t>
            </a:r>
          </a:p>
        </p:txBody>
      </p:sp>
      <p:sp>
        <p:nvSpPr>
          <p:cNvPr id="5" name="Content Placeholder 4">
            <a:extLst>
              <a:ext uri="{FF2B5EF4-FFF2-40B4-BE49-F238E27FC236}">
                <a16:creationId xmlns:a16="http://schemas.microsoft.com/office/drawing/2014/main" id="{24BF9529-75A7-4DEC-8E6F-7BACB7A532C3}"/>
              </a:ext>
            </a:extLst>
          </p:cNvPr>
          <p:cNvSpPr>
            <a:spLocks noGrp="1"/>
          </p:cNvSpPr>
          <p:nvPr>
            <p:ph sz="quarter" idx="4"/>
          </p:nvPr>
        </p:nvSpPr>
        <p:spPr>
          <a:xfrm>
            <a:off x="6208710" y="3187921"/>
            <a:ext cx="5449889" cy="2854311"/>
          </a:xfrm>
        </p:spPr>
        <p:txBody>
          <a:bodyPr>
            <a:normAutofit/>
          </a:bodyPr>
          <a:lstStyle/>
          <a:p>
            <a:pPr>
              <a:defRPr/>
            </a:pPr>
            <a:r>
              <a:rPr lang="en-US" sz="2400" dirty="0"/>
              <a:t>Pesticides</a:t>
            </a:r>
          </a:p>
          <a:p>
            <a:pPr>
              <a:defRPr/>
            </a:pPr>
            <a:r>
              <a:rPr lang="en-US" sz="2400" dirty="0"/>
              <a:t>Habitat destruction</a:t>
            </a:r>
          </a:p>
          <a:p>
            <a:pPr>
              <a:defRPr/>
            </a:pPr>
            <a:r>
              <a:rPr lang="en-US" sz="2400" dirty="0"/>
              <a:t>Light pollution</a:t>
            </a:r>
          </a:p>
          <a:p>
            <a:pPr>
              <a:defRPr/>
            </a:pPr>
            <a:r>
              <a:rPr lang="en-US" sz="2400" dirty="0"/>
              <a:t>Nonnative and invasive species</a:t>
            </a:r>
          </a:p>
          <a:p>
            <a:pPr>
              <a:defRPr/>
            </a:pPr>
            <a:r>
              <a:rPr lang="en-US" sz="2400" dirty="0"/>
              <a:t>Climate change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3C67DD-B735-4B21-A3EE-2AEFF0BDB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47639"/>
            <a:ext cx="11811000" cy="6643688"/>
          </a:xfrm>
          <a:prstGeom prst="rect">
            <a:avLst/>
          </a:prstGeom>
        </p:spPr>
      </p:pic>
      <p:sp>
        <p:nvSpPr>
          <p:cNvPr id="7" name="Title 6"/>
          <p:cNvSpPr>
            <a:spLocks noGrp="1"/>
          </p:cNvSpPr>
          <p:nvPr>
            <p:ph type="title"/>
          </p:nvPr>
        </p:nvSpPr>
        <p:spPr>
          <a:xfrm>
            <a:off x="152400" y="228598"/>
            <a:ext cx="10286999" cy="914402"/>
          </a:xfrm>
        </p:spPr>
        <p:txBody>
          <a:bodyPr/>
          <a:lstStyle/>
          <a:p>
            <a:r>
              <a:rPr lang="en-US" dirty="0"/>
              <a:t>Dark Sky Lighting Principles </a:t>
            </a:r>
          </a:p>
        </p:txBody>
      </p:sp>
      <p:sp>
        <p:nvSpPr>
          <p:cNvPr id="8" name="Content Placeholder 7"/>
          <p:cNvSpPr>
            <a:spLocks noGrp="1"/>
          </p:cNvSpPr>
          <p:nvPr>
            <p:ph sz="half" idx="1"/>
          </p:nvPr>
        </p:nvSpPr>
        <p:spPr>
          <a:xfrm>
            <a:off x="304800" y="1295400"/>
            <a:ext cx="6248400" cy="3048003"/>
          </a:xfrm>
        </p:spPr>
        <p:txBody>
          <a:bodyPr>
            <a:noAutofit/>
          </a:bodyPr>
          <a:lstStyle/>
          <a:p>
            <a:r>
              <a:rPr lang="en-US" sz="2400" dirty="0">
                <a:solidFill>
                  <a:schemeClr val="accent3">
                    <a:lumMod val="20000"/>
                    <a:lumOff val="80000"/>
                  </a:schemeClr>
                </a:solidFill>
              </a:rPr>
              <a:t>Minimize the amount of illumination</a:t>
            </a:r>
          </a:p>
          <a:p>
            <a:r>
              <a:rPr lang="en-US" sz="2400" dirty="0">
                <a:solidFill>
                  <a:schemeClr val="accent3">
                    <a:lumMod val="20000"/>
                    <a:lumOff val="80000"/>
                  </a:schemeClr>
                </a:solidFill>
              </a:rPr>
              <a:t>Minimize the area of illumination</a:t>
            </a:r>
          </a:p>
          <a:p>
            <a:r>
              <a:rPr lang="en-US" sz="2400" dirty="0">
                <a:solidFill>
                  <a:schemeClr val="accent3">
                    <a:lumMod val="20000"/>
                    <a:lumOff val="80000"/>
                  </a:schemeClr>
                </a:solidFill>
              </a:rPr>
              <a:t>Minimize the duration of illumination</a:t>
            </a:r>
          </a:p>
          <a:p>
            <a:r>
              <a:rPr lang="en-US" sz="2400" dirty="0">
                <a:solidFill>
                  <a:schemeClr val="accent3">
                    <a:lumMod val="20000"/>
                    <a:lumOff val="80000"/>
                  </a:schemeClr>
                </a:solidFill>
              </a:rPr>
              <a:t>Use long-wavelength lights</a:t>
            </a:r>
          </a:p>
          <a:p>
            <a:endParaRPr lang="en-US" sz="2400" dirty="0">
              <a:solidFill>
                <a:schemeClr val="accent3">
                  <a:lumMod val="20000"/>
                  <a:lumOff val="80000"/>
                </a:schemeClr>
              </a:solidFill>
            </a:endParaRPr>
          </a:p>
        </p:txBody>
      </p:sp>
      <p:sp>
        <p:nvSpPr>
          <p:cNvPr id="6" name="Rectangle 5">
            <a:extLst>
              <a:ext uri="{FF2B5EF4-FFF2-40B4-BE49-F238E27FC236}">
                <a16:creationId xmlns:a16="http://schemas.microsoft.com/office/drawing/2014/main" id="{EE789EF5-2BE4-4C56-9539-B1B593491872}"/>
              </a:ext>
            </a:extLst>
          </p:cNvPr>
          <p:cNvSpPr/>
          <p:nvPr/>
        </p:nvSpPr>
        <p:spPr>
          <a:xfrm>
            <a:off x="7680110" y="6483550"/>
            <a:ext cx="4270721" cy="307777"/>
          </a:xfrm>
          <a:prstGeom prst="rect">
            <a:avLst/>
          </a:prstGeom>
        </p:spPr>
        <p:txBody>
          <a:bodyPr wrap="none">
            <a:spAutoFit/>
          </a:bodyPr>
          <a:lstStyle/>
          <a:p>
            <a:r>
              <a:rPr lang="en-US" sz="1400" dirty="0">
                <a:solidFill>
                  <a:schemeClr val="accent3">
                    <a:lumMod val="20000"/>
                    <a:lumOff val="80000"/>
                  </a:schemeClr>
                </a:solidFill>
              </a:rPr>
              <a:t>https://</a:t>
            </a:r>
            <a:r>
              <a:rPr lang="en-US" sz="1400" dirty="0" err="1">
                <a:solidFill>
                  <a:schemeClr val="accent3">
                    <a:lumMod val="20000"/>
                    <a:lumOff val="80000"/>
                  </a:schemeClr>
                </a:solidFill>
              </a:rPr>
              <a:t>www.eso.org</a:t>
            </a:r>
            <a:r>
              <a:rPr lang="en-US" sz="1400" dirty="0">
                <a:solidFill>
                  <a:schemeClr val="accent3">
                    <a:lumMod val="20000"/>
                    <a:lumOff val="80000"/>
                  </a:schemeClr>
                </a:solidFill>
              </a:rPr>
              <a:t>/public/images/dark-skies/</a:t>
            </a:r>
          </a:p>
        </p:txBody>
      </p:sp>
    </p:spTree>
    <p:extLst>
      <p:ext uri="{BB962C8B-B14F-4D97-AF65-F5344CB8AC3E}">
        <p14:creationId xmlns:p14="http://schemas.microsoft.com/office/powerpoint/2010/main" val="587722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5" name="Group 43014">
            <a:extLst>
              <a:ext uri="{FF2B5EF4-FFF2-40B4-BE49-F238E27FC236}">
                <a16:creationId xmlns:a16="http://schemas.microsoft.com/office/drawing/2014/main" id="{3F80DC17-99D1-4C37-9985-3297E053CC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43016" name="Rectangle 43015">
              <a:extLst>
                <a:ext uri="{FF2B5EF4-FFF2-40B4-BE49-F238E27FC236}">
                  <a16:creationId xmlns:a16="http://schemas.microsoft.com/office/drawing/2014/main" id="{308344AF-6E72-42A9-BF61-B3D1DE05E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3017" name="Oval 43016">
              <a:extLst>
                <a:ext uri="{FF2B5EF4-FFF2-40B4-BE49-F238E27FC236}">
                  <a16:creationId xmlns:a16="http://schemas.microsoft.com/office/drawing/2014/main" id="{032FD81F-F1CE-40AF-87EA-52F0A29AC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018" name="Oval 43017">
              <a:extLst>
                <a:ext uri="{FF2B5EF4-FFF2-40B4-BE49-F238E27FC236}">
                  <a16:creationId xmlns:a16="http://schemas.microsoft.com/office/drawing/2014/main" id="{5BC6CEA1-1B37-4177-B194-1F10E9BC3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019" name="Oval 43018">
              <a:extLst>
                <a:ext uri="{FF2B5EF4-FFF2-40B4-BE49-F238E27FC236}">
                  <a16:creationId xmlns:a16="http://schemas.microsoft.com/office/drawing/2014/main" id="{1EEC9221-9AAF-4F97-BF61-C72FA1AAB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020" name="Freeform 5">
              <a:extLst>
                <a:ext uri="{FF2B5EF4-FFF2-40B4-BE49-F238E27FC236}">
                  <a16:creationId xmlns:a16="http://schemas.microsoft.com/office/drawing/2014/main" id="{5C092A67-DBE9-4A6B-8E33-87049C1232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3022" name="Rectangle 43021">
            <a:extLst>
              <a:ext uri="{FF2B5EF4-FFF2-40B4-BE49-F238E27FC236}">
                <a16:creationId xmlns:a16="http://schemas.microsoft.com/office/drawing/2014/main" id="{A963AD03-9796-43D5-BDE3-E25CE5D6C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7890" name="Title 8"/>
          <p:cNvSpPr>
            <a:spLocks noGrp="1"/>
          </p:cNvSpPr>
          <p:nvPr>
            <p:ph type="title"/>
          </p:nvPr>
        </p:nvSpPr>
        <p:spPr>
          <a:xfrm>
            <a:off x="519712" y="518723"/>
            <a:ext cx="9453911" cy="1174947"/>
          </a:xfrm>
        </p:spPr>
        <p:txBody>
          <a:bodyPr vert="horz" lIns="91440" tIns="45720" rIns="91440" bIns="45720" rtlCol="0" anchor="b">
            <a:normAutofit/>
          </a:bodyPr>
          <a:lstStyle/>
          <a:p>
            <a:r>
              <a:rPr lang="en-US" altLang="en-US" sz="5400" dirty="0"/>
              <a:t>Plant Choice Matters</a:t>
            </a:r>
          </a:p>
        </p:txBody>
      </p:sp>
      <p:pic>
        <p:nvPicPr>
          <p:cNvPr id="6" name="Content Placeholder 1">
            <a:extLst>
              <a:ext uri="{FF2B5EF4-FFF2-40B4-BE49-F238E27FC236}">
                <a16:creationId xmlns:a16="http://schemas.microsoft.com/office/drawing/2014/main" id="{C27BC8E6-ADB4-4192-8132-2B1E4F138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14389"/>
            <a:ext cx="4114800" cy="6886778"/>
          </a:xfrm>
          <a:prstGeom prst="roundRect">
            <a:avLst>
              <a:gd name="adj" fmla="val 0"/>
            </a:avLst>
          </a:prstGeom>
          <a:effectLst/>
        </p:spPr>
      </p:pic>
      <p:pic>
        <p:nvPicPr>
          <p:cNvPr id="43010" name="Picture 2" descr="Garden Sculptures: Add an Artistic Flair to Your Flower Bed or Veggie Patch  | Better HouseKeeper">
            <a:extLst>
              <a:ext uri="{FF2B5EF4-FFF2-40B4-BE49-F238E27FC236}">
                <a16:creationId xmlns:a16="http://schemas.microsoft.com/office/drawing/2014/main" id="{78BCC1B2-AF25-460E-9CCF-B220E9729C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66" r="41112"/>
          <a:stretch/>
        </p:blipFill>
        <p:spPr bwMode="auto">
          <a:xfrm>
            <a:off x="2563175" y="3084833"/>
            <a:ext cx="2455402" cy="3126733"/>
          </a:xfrm>
          <a:prstGeom prst="roundRect">
            <a:avLst>
              <a:gd name="adj" fmla="val 1858"/>
            </a:avLst>
          </a:prstGeom>
          <a:noFill/>
          <a:effectLst/>
          <a:extLst>
            <a:ext uri="{909E8E84-426E-40DD-AFC4-6F175D3DCCD1}">
              <a14:hiddenFill xmlns:a14="http://schemas.microsoft.com/office/drawing/2010/main">
                <a:solidFill>
                  <a:srgbClr val="FFFFFF"/>
                </a:solidFill>
              </a14:hiddenFill>
            </a:ext>
          </a:extLst>
        </p:spPr>
      </p:pic>
      <p:pic>
        <p:nvPicPr>
          <p:cNvPr id="7" name="Content Placeholder 4">
            <a:extLst>
              <a:ext uri="{FF2B5EF4-FFF2-40B4-BE49-F238E27FC236}">
                <a16:creationId xmlns:a16="http://schemas.microsoft.com/office/drawing/2014/main" id="{72324029-5280-42FF-9E6E-0AE724CEBCD4}"/>
              </a:ext>
            </a:extLst>
          </p:cNvPr>
          <p:cNvPicPr>
            <a:picLocks noGrp="1" noChangeAspect="1"/>
          </p:cNvPicPr>
          <p:nvPr>
            <p:ph sz="half" idx="2"/>
          </p:nvPr>
        </p:nvPicPr>
        <p:blipFill>
          <a:blip r:embed="rId6"/>
          <a:stretch>
            <a:fillRect/>
          </a:stretch>
        </p:blipFill>
        <p:spPr>
          <a:xfrm>
            <a:off x="474353" y="1788423"/>
            <a:ext cx="2705525" cy="2705525"/>
          </a:xfrm>
          <a:prstGeom prst="roundRect">
            <a:avLst>
              <a:gd name="adj" fmla="val 1858"/>
            </a:avLst>
          </a:prstGeom>
          <a:effectLst/>
        </p:spPr>
      </p:pic>
      <p:pic>
        <p:nvPicPr>
          <p:cNvPr id="8" name="Picture 7">
            <a:extLst>
              <a:ext uri="{FF2B5EF4-FFF2-40B4-BE49-F238E27FC236}">
                <a16:creationId xmlns:a16="http://schemas.microsoft.com/office/drawing/2014/main" id="{C3B1D0D8-BF0E-42EF-881C-79285349C5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266699" y="2219642"/>
            <a:ext cx="3126733" cy="2345049"/>
          </a:xfrm>
          <a:prstGeom prst="roundRect">
            <a:avLst>
              <a:gd name="adj" fmla="val 1858"/>
            </a:avLst>
          </a:prstGeom>
          <a:effectLst/>
        </p:spPr>
      </p:pic>
      <p:sp>
        <p:nvSpPr>
          <p:cNvPr id="2" name="Rectangle 1">
            <a:extLst>
              <a:ext uri="{FF2B5EF4-FFF2-40B4-BE49-F238E27FC236}">
                <a16:creationId xmlns:a16="http://schemas.microsoft.com/office/drawing/2014/main" id="{F2191D80-F716-46EB-B695-2EB0A43292CE}"/>
              </a:ext>
            </a:extLst>
          </p:cNvPr>
          <p:cNvSpPr/>
          <p:nvPr/>
        </p:nvSpPr>
        <p:spPr>
          <a:xfrm>
            <a:off x="12839" y="6396335"/>
            <a:ext cx="12193588" cy="461665"/>
          </a:xfrm>
          <a:prstGeom prst="rect">
            <a:avLst/>
          </a:prstGeom>
        </p:spPr>
        <p:txBody>
          <a:bodyPr wrap="square">
            <a:spAutoFit/>
          </a:bodyPr>
          <a:lstStyle/>
          <a:p>
            <a:r>
              <a:rPr lang="en-US" sz="1200" dirty="0"/>
              <a:t>https://</a:t>
            </a:r>
            <a:r>
              <a:rPr lang="en-US" sz="1200" dirty="0" err="1"/>
              <a:t>www.grandinroad.com</a:t>
            </a:r>
            <a:r>
              <a:rPr lang="en-US" sz="1200" dirty="0"/>
              <a:t>/swarm-of-critters-garden-statues/1448678 </a:t>
            </a:r>
          </a:p>
          <a:p>
            <a:r>
              <a:rPr lang="en-US" sz="1200" dirty="0"/>
              <a:t>http://</a:t>
            </a:r>
            <a:r>
              <a:rPr lang="en-US" sz="1200" dirty="0" err="1"/>
              <a:t>www.mydiyplace.com</a:t>
            </a:r>
            <a:r>
              <a:rPr lang="en-US" sz="1200" dirty="0"/>
              <a:t>/lawn--</a:t>
            </a:r>
            <a:r>
              <a:rPr lang="en-US" sz="1200" dirty="0" err="1"/>
              <a:t>garden.html</a:t>
            </a:r>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Oval 33">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0"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42" name="Rectangle 41">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Title 6">
            <a:extLst>
              <a:ext uri="{FF2B5EF4-FFF2-40B4-BE49-F238E27FC236}">
                <a16:creationId xmlns:a16="http://schemas.microsoft.com/office/drawing/2014/main" id="{DE5EFF3A-D9B6-4A07-8787-835FC7A18CF9}"/>
              </a:ext>
            </a:extLst>
          </p:cNvPr>
          <p:cNvSpPr>
            <a:spLocks noGrp="1"/>
          </p:cNvSpPr>
          <p:nvPr>
            <p:ph type="title"/>
          </p:nvPr>
        </p:nvSpPr>
        <p:spPr>
          <a:xfrm>
            <a:off x="7162801" y="838201"/>
            <a:ext cx="4380270" cy="2971800"/>
          </a:xfrm>
        </p:spPr>
        <p:txBody>
          <a:bodyPr vert="horz" lIns="91440" tIns="45720" rIns="91440" bIns="45720" rtlCol="0" anchor="b">
            <a:normAutofit/>
          </a:bodyPr>
          <a:lstStyle/>
          <a:p>
            <a:r>
              <a:rPr lang="en-US" sz="5000" dirty="0"/>
              <a:t>Parks are Important for Pollinators</a:t>
            </a:r>
          </a:p>
        </p:txBody>
      </p:sp>
      <p:sp>
        <p:nvSpPr>
          <p:cNvPr id="2" name="Text Placeholder 1">
            <a:extLst>
              <a:ext uri="{FF2B5EF4-FFF2-40B4-BE49-F238E27FC236}">
                <a16:creationId xmlns:a16="http://schemas.microsoft.com/office/drawing/2014/main" id="{9F92C3D9-8997-412E-9296-7191E104B440}"/>
              </a:ext>
            </a:extLst>
          </p:cNvPr>
          <p:cNvSpPr>
            <a:spLocks noGrp="1"/>
          </p:cNvSpPr>
          <p:nvPr>
            <p:ph type="body" idx="1"/>
          </p:nvPr>
        </p:nvSpPr>
        <p:spPr>
          <a:xfrm>
            <a:off x="7315200" y="4038600"/>
            <a:ext cx="4227871" cy="1703221"/>
          </a:xfrm>
        </p:spPr>
        <p:txBody>
          <a:bodyPr vert="horz" lIns="91440" tIns="45720" rIns="91440" bIns="45720" rtlCol="0" anchor="t">
            <a:normAutofit/>
          </a:bodyPr>
          <a:lstStyle/>
          <a:p>
            <a:r>
              <a:rPr lang="en-US" sz="1800" dirty="0">
                <a:solidFill>
                  <a:schemeClr val="tx2">
                    <a:lumMod val="40000"/>
                    <a:lumOff val="60000"/>
                  </a:schemeClr>
                </a:solidFill>
              </a:rPr>
              <a:t>Foraging</a:t>
            </a:r>
          </a:p>
          <a:p>
            <a:r>
              <a:rPr lang="en-US" sz="1800" dirty="0">
                <a:solidFill>
                  <a:schemeClr val="tx2">
                    <a:lumMod val="40000"/>
                    <a:lumOff val="60000"/>
                  </a:schemeClr>
                </a:solidFill>
              </a:rPr>
              <a:t>Nesting</a:t>
            </a:r>
          </a:p>
          <a:p>
            <a:r>
              <a:rPr lang="en-US" sz="1800" dirty="0">
                <a:solidFill>
                  <a:schemeClr val="tx2">
                    <a:lumMod val="40000"/>
                    <a:lumOff val="60000"/>
                  </a:schemeClr>
                </a:solidFill>
              </a:rPr>
              <a:t>Host Plants </a:t>
            </a:r>
          </a:p>
          <a:p>
            <a:endParaRPr lang="en-US" sz="1800" dirty="0">
              <a:solidFill>
                <a:schemeClr val="tx2">
                  <a:lumMod val="40000"/>
                  <a:lumOff val="60000"/>
                </a:schemeClr>
              </a:solidFill>
            </a:endParaRPr>
          </a:p>
        </p:txBody>
      </p:sp>
      <p:pic>
        <p:nvPicPr>
          <p:cNvPr id="18" name="Picture 17">
            <a:extLst>
              <a:ext uri="{FF2B5EF4-FFF2-40B4-BE49-F238E27FC236}">
                <a16:creationId xmlns:a16="http://schemas.microsoft.com/office/drawing/2014/main" id="{82E76FDF-7F53-4905-96DE-DBB8197C6A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35" y="1276356"/>
            <a:ext cx="6171677" cy="4628758"/>
          </a:xfrm>
          <a:prstGeom prst="roundRect">
            <a:avLst>
              <a:gd name="adj" fmla="val 1329"/>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751422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FBD880-3C59-451B-84B7-85247EB57219}"/>
              </a:ext>
            </a:extLst>
          </p:cNvPr>
          <p:cNvSpPr>
            <a:spLocks noGrp="1"/>
          </p:cNvSpPr>
          <p:nvPr>
            <p:ph type="title"/>
          </p:nvPr>
        </p:nvSpPr>
        <p:spPr>
          <a:xfrm>
            <a:off x="210832" y="224441"/>
            <a:ext cx="2033514" cy="4906962"/>
          </a:xfrm>
        </p:spPr>
        <p:txBody>
          <a:bodyPr vert="horz" lIns="91440" tIns="45720" rIns="91440" bIns="45720" rtlCol="0" anchor="ctr">
            <a:normAutofit/>
          </a:bodyPr>
          <a:lstStyle/>
          <a:p>
            <a:pPr>
              <a:lnSpc>
                <a:spcPct val="90000"/>
              </a:lnSpc>
            </a:pPr>
            <a:r>
              <a:rPr lang="en-US" dirty="0"/>
              <a:t>A Sense of Place</a:t>
            </a:r>
          </a:p>
        </p:txBody>
      </p:sp>
      <p:pic>
        <p:nvPicPr>
          <p:cNvPr id="11" name="Content Placeholder 10">
            <a:extLst>
              <a:ext uri="{FF2B5EF4-FFF2-40B4-BE49-F238E27FC236}">
                <a16:creationId xmlns:a16="http://schemas.microsoft.com/office/drawing/2014/main" id="{7F2D146F-071E-445C-9B63-4444B9C9D1BB}"/>
              </a:ext>
            </a:extLst>
          </p:cNvPr>
          <p:cNvPicPr>
            <a:picLocks noGrp="1" noChangeAspect="1"/>
          </p:cNvPicPr>
          <p:nvPr>
            <p:ph sz="quarter" idx="2"/>
          </p:nvPr>
        </p:nvPicPr>
        <p:blipFill rotWithShape="1">
          <a:blip r:embed="rId3"/>
          <a:srcRect l="25103" b="25771"/>
          <a:stretch/>
        </p:blipFill>
        <p:spPr>
          <a:xfrm>
            <a:off x="2370746" y="93344"/>
            <a:ext cx="5436515" cy="3612811"/>
          </a:xfrm>
          <a:prstGeom prst="rect">
            <a:avLst/>
          </a:prstGeom>
          <a:ln>
            <a:noFill/>
          </a:ln>
          <a:effectLst>
            <a:outerShdw blurRad="190500" algn="tl" rotWithShape="0">
              <a:srgbClr val="000000">
                <a:alpha val="70000"/>
              </a:srgbClr>
            </a:outerShdw>
          </a:effectLst>
        </p:spPr>
      </p:pic>
      <p:pic>
        <p:nvPicPr>
          <p:cNvPr id="35" name="Content Placeholder 12">
            <a:extLst>
              <a:ext uri="{FF2B5EF4-FFF2-40B4-BE49-F238E27FC236}">
                <a16:creationId xmlns:a16="http://schemas.microsoft.com/office/drawing/2014/main" id="{C07C6FA1-27A7-4512-A246-F118EC436CE9}"/>
              </a:ext>
            </a:extLst>
          </p:cNvPr>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2370746" y="3849349"/>
            <a:ext cx="5492392" cy="2877207"/>
          </a:xfrm>
          <a:prstGeom prst="rect">
            <a:avLst/>
          </a:prstGeom>
          <a:ln>
            <a:noFill/>
          </a:ln>
          <a:effectLst>
            <a:outerShdw blurRad="190500" algn="tl" rotWithShape="0">
              <a:srgbClr val="000000">
                <a:alpha val="70000"/>
              </a:srgbClr>
            </a:outerShdw>
          </a:effectLst>
        </p:spPr>
      </p:pic>
      <p:pic>
        <p:nvPicPr>
          <p:cNvPr id="37" name="Content Placeholder 9">
            <a:extLst>
              <a:ext uri="{FF2B5EF4-FFF2-40B4-BE49-F238E27FC236}">
                <a16:creationId xmlns:a16="http://schemas.microsoft.com/office/drawing/2014/main" id="{A7D30084-DDD6-401D-9E58-BB2C227AC18C}"/>
              </a:ext>
            </a:extLst>
          </p:cNvPr>
          <p:cNvPicPr>
            <a:picLocks noGrp="1" noChangeAspect="1"/>
          </p:cNvPicPr>
          <p:nvPr>
            <p:ph sz="half" idx="1"/>
          </p:nvPr>
        </p:nvPicPr>
        <p:blipFill rotWithShape="1">
          <a:blip r:embed="rId5"/>
          <a:srcRect l="7227" r="13432" b="-2"/>
          <a:stretch/>
        </p:blipFill>
        <p:spPr>
          <a:xfrm>
            <a:off x="8006992" y="74294"/>
            <a:ext cx="3974176" cy="6709412"/>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F2CC4AD0-D020-4C25-A69C-FAF42B18925E}"/>
              </a:ext>
            </a:extLst>
          </p:cNvPr>
          <p:cNvSpPr/>
          <p:nvPr/>
        </p:nvSpPr>
        <p:spPr>
          <a:xfrm>
            <a:off x="-7856" y="6505870"/>
            <a:ext cx="2323072" cy="369332"/>
          </a:xfrm>
          <a:prstGeom prst="rect">
            <a:avLst/>
          </a:prstGeom>
        </p:spPr>
        <p:txBody>
          <a:bodyPr wrap="none">
            <a:spAutoFit/>
          </a:bodyPr>
          <a:lstStyle/>
          <a:p>
            <a:r>
              <a:rPr lang="en-US" dirty="0">
                <a:solidFill>
                  <a:schemeClr val="accent3">
                    <a:lumMod val="20000"/>
                    <a:lumOff val="80000"/>
                  </a:schemeClr>
                </a:solidFill>
              </a:rPr>
              <a:t>Calvert County GIS</a:t>
            </a:r>
          </a:p>
        </p:txBody>
      </p:sp>
    </p:spTree>
    <p:extLst>
      <p:ext uri="{BB962C8B-B14F-4D97-AF65-F5344CB8AC3E}">
        <p14:creationId xmlns:p14="http://schemas.microsoft.com/office/powerpoint/2010/main" val="3979780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BF15D93-E0CB-4C0C-87FA-D164E9AABC85}"/>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t="3404" b="12712"/>
          <a:stretch/>
        </p:blipFill>
        <p:spPr>
          <a:xfrm>
            <a:off x="228600" y="74397"/>
            <a:ext cx="5897180" cy="6401427"/>
          </a:xfrm>
        </p:spPr>
      </p:pic>
      <p:pic>
        <p:nvPicPr>
          <p:cNvPr id="5" name="Picture 4">
            <a:extLst>
              <a:ext uri="{FF2B5EF4-FFF2-40B4-BE49-F238E27FC236}">
                <a16:creationId xmlns:a16="http://schemas.microsoft.com/office/drawing/2014/main" id="{A7EB3573-5034-48D7-A1BE-2F4E8860BD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9900" y="27770"/>
            <a:ext cx="5143500" cy="6858000"/>
          </a:xfrm>
          <a:prstGeom prst="rect">
            <a:avLst/>
          </a:prstGeom>
        </p:spPr>
      </p:pic>
    </p:spTree>
    <p:extLst>
      <p:ext uri="{BB962C8B-B14F-4D97-AF65-F5344CB8AC3E}">
        <p14:creationId xmlns:p14="http://schemas.microsoft.com/office/powerpoint/2010/main" val="2889862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627EC45-EFA2-412F-A447-2AD3F47D33E6}"/>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274" t="7177" r="-274" b="5669"/>
          <a:stretch/>
        </p:blipFill>
        <p:spPr>
          <a:xfrm>
            <a:off x="6449028" y="114116"/>
            <a:ext cx="5742972" cy="6477000"/>
          </a:xfrm>
        </p:spPr>
      </p:pic>
      <p:pic>
        <p:nvPicPr>
          <p:cNvPr id="3" name="Picture 2">
            <a:extLst>
              <a:ext uri="{FF2B5EF4-FFF2-40B4-BE49-F238E27FC236}">
                <a16:creationId xmlns:a16="http://schemas.microsoft.com/office/drawing/2014/main" id="{D45604FA-F19B-4357-8E2E-0A87CD933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47245"/>
            <a:ext cx="6400800" cy="3827929"/>
          </a:xfrm>
          <a:prstGeom prst="rect">
            <a:avLst/>
          </a:prstGeom>
        </p:spPr>
      </p:pic>
    </p:spTree>
    <p:extLst>
      <p:ext uri="{BB962C8B-B14F-4D97-AF65-F5344CB8AC3E}">
        <p14:creationId xmlns:p14="http://schemas.microsoft.com/office/powerpoint/2010/main" val="4560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8">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9" name="Rectangle 18">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E0795B-E2F9-4500-A7FB-1F576DF0BE58}"/>
              </a:ext>
            </a:extLst>
          </p:cNvPr>
          <p:cNvSpPr>
            <a:spLocks noGrp="1"/>
          </p:cNvSpPr>
          <p:nvPr>
            <p:ph type="title"/>
          </p:nvPr>
        </p:nvSpPr>
        <p:spPr>
          <a:xfrm>
            <a:off x="8382055" y="1241266"/>
            <a:ext cx="3161016" cy="3153753"/>
          </a:xfrm>
        </p:spPr>
        <p:txBody>
          <a:bodyPr vert="horz" lIns="91440" tIns="45720" rIns="91440" bIns="45720" rtlCol="0" anchor="b">
            <a:normAutofit/>
          </a:bodyPr>
          <a:lstStyle/>
          <a:p>
            <a:r>
              <a:rPr lang="en-US" sz="4600"/>
              <a:t>Strategies for Success</a:t>
            </a:r>
          </a:p>
        </p:txBody>
      </p:sp>
      <p:sp>
        <p:nvSpPr>
          <p:cNvPr id="3" name="Text Placeholder 2">
            <a:extLst>
              <a:ext uri="{FF2B5EF4-FFF2-40B4-BE49-F238E27FC236}">
                <a16:creationId xmlns:a16="http://schemas.microsoft.com/office/drawing/2014/main" id="{99A1ACB0-AC52-45F6-9A02-13327F71EC31}"/>
              </a:ext>
            </a:extLst>
          </p:cNvPr>
          <p:cNvSpPr>
            <a:spLocks noGrp="1"/>
          </p:cNvSpPr>
          <p:nvPr>
            <p:ph type="body" idx="1"/>
          </p:nvPr>
        </p:nvSpPr>
        <p:spPr>
          <a:xfrm>
            <a:off x="8382055" y="4591665"/>
            <a:ext cx="3161016" cy="1622322"/>
          </a:xfrm>
        </p:spPr>
        <p:txBody>
          <a:bodyPr vert="horz" lIns="91440" tIns="45720" rIns="91440" bIns="45720" rtlCol="0" anchor="t">
            <a:normAutofit/>
          </a:bodyPr>
          <a:lstStyle/>
          <a:p>
            <a:r>
              <a:rPr lang="en-US" sz="1800">
                <a:solidFill>
                  <a:schemeClr val="tx2">
                    <a:lumMod val="40000"/>
                    <a:lumOff val="60000"/>
                  </a:schemeClr>
                </a:solidFill>
              </a:rPr>
              <a:t>Assessment Tool</a:t>
            </a:r>
          </a:p>
          <a:p>
            <a:r>
              <a:rPr lang="en-US" sz="1800">
                <a:solidFill>
                  <a:schemeClr val="tx2">
                    <a:lumMod val="40000"/>
                    <a:lumOff val="60000"/>
                  </a:schemeClr>
                </a:solidFill>
              </a:rPr>
              <a:t>Small Group Break Outs</a:t>
            </a:r>
          </a:p>
          <a:p>
            <a:r>
              <a:rPr lang="en-US" sz="1800">
                <a:solidFill>
                  <a:schemeClr val="tx2">
                    <a:lumMod val="40000"/>
                    <a:lumOff val="60000"/>
                  </a:schemeClr>
                </a:solidFill>
              </a:rPr>
              <a:t>15 minutes</a:t>
            </a:r>
          </a:p>
        </p:txBody>
      </p:sp>
      <p:grpSp>
        <p:nvGrpSpPr>
          <p:cNvPr id="21" name="Group 20">
            <a:extLst>
              <a:ext uri="{FF2B5EF4-FFF2-40B4-BE49-F238E27FC236}">
                <a16:creationId xmlns:a16="http://schemas.microsoft.com/office/drawing/2014/main" id="{227140B8-92FC-43F0-8CCA-F40052CE50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9" name="Rectangle 21">
              <a:extLst>
                <a:ext uri="{FF2B5EF4-FFF2-40B4-BE49-F238E27FC236}">
                  <a16:creationId xmlns:a16="http://schemas.microsoft.com/office/drawing/2014/main" id="{E14FEF32-7604-4713-A9F1-9D90A6F78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95AD3905-A7DD-4026-B7FD-C203CC305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1" name="Freeform 5">
              <a:extLst>
                <a:ext uri="{FF2B5EF4-FFF2-40B4-BE49-F238E27FC236}">
                  <a16:creationId xmlns:a16="http://schemas.microsoft.com/office/drawing/2014/main" id="{467A9BDB-6572-473C-B2E5-C1AC2F716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5" name="Rectangle 4">
            <a:extLst>
              <a:ext uri="{FF2B5EF4-FFF2-40B4-BE49-F238E27FC236}">
                <a16:creationId xmlns:a16="http://schemas.microsoft.com/office/drawing/2014/main" id="{F605ED15-5F1A-44E7-B909-5DDD100A9D5C}"/>
              </a:ext>
            </a:extLst>
          </p:cNvPr>
          <p:cNvSpPr/>
          <p:nvPr/>
        </p:nvSpPr>
        <p:spPr>
          <a:xfrm>
            <a:off x="19622" y="6448492"/>
            <a:ext cx="9693353" cy="338554"/>
          </a:xfrm>
          <a:prstGeom prst="rect">
            <a:avLst/>
          </a:prstGeom>
        </p:spPr>
        <p:txBody>
          <a:bodyPr wrap="square">
            <a:spAutoFit/>
          </a:bodyPr>
          <a:lstStyle/>
          <a:p>
            <a:r>
              <a:rPr lang="en-US" sz="1600" dirty="0"/>
              <a:t>https://</a:t>
            </a:r>
            <a:r>
              <a:rPr lang="en-US" sz="1600" dirty="0" err="1"/>
              <a:t>www.nrpa.org</a:t>
            </a:r>
            <a:r>
              <a:rPr lang="en-US" sz="1600" dirty="0"/>
              <a:t>/</a:t>
            </a:r>
            <a:r>
              <a:rPr lang="en-US" sz="1600" dirty="0" err="1"/>
              <a:t>globalassets</a:t>
            </a:r>
            <a:r>
              <a:rPr lang="en-US" sz="1600" dirty="0"/>
              <a:t>/research/self-assessment-pollinator-</a:t>
            </a:r>
            <a:r>
              <a:rPr lang="en-US" sz="1600" dirty="0" err="1"/>
              <a:t>checklist.pdf</a:t>
            </a:r>
            <a:endParaRPr lang="en-US" sz="1600" dirty="0"/>
          </a:p>
        </p:txBody>
      </p:sp>
      <p:pic>
        <p:nvPicPr>
          <p:cNvPr id="6" name="Picture 5">
            <a:extLst>
              <a:ext uri="{FF2B5EF4-FFF2-40B4-BE49-F238E27FC236}">
                <a16:creationId xmlns:a16="http://schemas.microsoft.com/office/drawing/2014/main" id="{73DD78B9-2F31-4FAE-B6FA-93E0C600D1F4}"/>
              </a:ext>
            </a:extLst>
          </p:cNvPr>
          <p:cNvPicPr>
            <a:picLocks noChangeAspect="1"/>
          </p:cNvPicPr>
          <p:nvPr/>
        </p:nvPicPr>
        <p:blipFill>
          <a:blip r:embed="rId4"/>
          <a:stretch>
            <a:fillRect/>
          </a:stretch>
        </p:blipFill>
        <p:spPr>
          <a:xfrm>
            <a:off x="89715" y="380877"/>
            <a:ext cx="8122067" cy="5721644"/>
          </a:xfrm>
          <a:prstGeom prst="rect">
            <a:avLst/>
          </a:prstGeom>
        </p:spPr>
      </p:pic>
    </p:spTree>
    <p:extLst>
      <p:ext uri="{BB962C8B-B14F-4D97-AF65-F5344CB8AC3E}">
        <p14:creationId xmlns:p14="http://schemas.microsoft.com/office/powerpoint/2010/main" val="2204850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FB376-575E-4F07-8490-C8101155CB55}"/>
              </a:ext>
            </a:extLst>
          </p:cNvPr>
          <p:cNvSpPr>
            <a:spLocks noGrp="1"/>
          </p:cNvSpPr>
          <p:nvPr>
            <p:ph type="title"/>
          </p:nvPr>
        </p:nvSpPr>
        <p:spPr>
          <a:xfrm>
            <a:off x="762000" y="457200"/>
            <a:ext cx="9218613" cy="1223433"/>
          </a:xfrm>
        </p:spPr>
        <p:txBody>
          <a:bodyPr>
            <a:normAutofit/>
          </a:bodyPr>
          <a:lstStyle/>
          <a:p>
            <a:r>
              <a:rPr lang="en-US" sz="4800"/>
              <a:t>Parks For Pollinators </a:t>
            </a:r>
          </a:p>
        </p:txBody>
      </p:sp>
      <p:pic>
        <p:nvPicPr>
          <p:cNvPr id="4" name="Picture 3">
            <a:extLst>
              <a:ext uri="{FF2B5EF4-FFF2-40B4-BE49-F238E27FC236}">
                <a16:creationId xmlns:a16="http://schemas.microsoft.com/office/drawing/2014/main" id="{11779FEC-E24A-486F-BA62-41527EBCE6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 b="5883"/>
          <a:stretch/>
        </p:blipFill>
        <p:spPr>
          <a:xfrm>
            <a:off x="533399" y="1981200"/>
            <a:ext cx="5937081" cy="4191000"/>
          </a:xfrm>
          <a:prstGeom prst="roundRect">
            <a:avLst>
              <a:gd name="adj" fmla="val 1858"/>
            </a:avLst>
          </a:prstGeom>
          <a:effectLst>
            <a:outerShdw blurRad="50800" dist="50800" dir="5400000" algn="tl" rotWithShape="0">
              <a:srgbClr val="000000">
                <a:alpha val="43000"/>
              </a:srgbClr>
            </a:outerShdw>
          </a:effectLst>
        </p:spPr>
      </p:pic>
      <p:sp>
        <p:nvSpPr>
          <p:cNvPr id="9" name="Content Placeholder 8">
            <a:extLst>
              <a:ext uri="{FF2B5EF4-FFF2-40B4-BE49-F238E27FC236}">
                <a16:creationId xmlns:a16="http://schemas.microsoft.com/office/drawing/2014/main" id="{00F56559-2B6D-098A-BBCF-76A9D1E7645C}"/>
              </a:ext>
            </a:extLst>
          </p:cNvPr>
          <p:cNvSpPr>
            <a:spLocks noGrp="1"/>
          </p:cNvSpPr>
          <p:nvPr>
            <p:ph idx="1"/>
          </p:nvPr>
        </p:nvSpPr>
        <p:spPr>
          <a:xfrm>
            <a:off x="6629400" y="2057400"/>
            <a:ext cx="5334000" cy="4191000"/>
          </a:xfrm>
        </p:spPr>
        <p:txBody>
          <a:bodyPr anchor="ctr">
            <a:normAutofit/>
          </a:bodyPr>
          <a:lstStyle/>
          <a:p>
            <a:pPr>
              <a:buClr>
                <a:schemeClr val="accent3"/>
              </a:buClr>
              <a:buFont typeface="Wingdings" panose="05000000000000000000" pitchFamily="2" charset="2"/>
              <a:buChar char="q"/>
            </a:pPr>
            <a:r>
              <a:rPr lang="en-US" sz="2400" dirty="0"/>
              <a:t>Create Foraging Habitat</a:t>
            </a:r>
          </a:p>
          <a:p>
            <a:pPr>
              <a:buClr>
                <a:schemeClr val="accent3"/>
              </a:buClr>
              <a:buFont typeface="Wingdings" panose="05000000000000000000" pitchFamily="2" charset="2"/>
              <a:buChar char="q"/>
            </a:pPr>
            <a:r>
              <a:rPr lang="en-US" sz="2400" dirty="0"/>
              <a:t>Support Reproduction</a:t>
            </a:r>
          </a:p>
          <a:p>
            <a:pPr>
              <a:buClr>
                <a:schemeClr val="accent3"/>
              </a:buClr>
              <a:buFont typeface="Wingdings" panose="05000000000000000000" pitchFamily="2" charset="2"/>
              <a:buChar char="q"/>
            </a:pPr>
            <a:r>
              <a:rPr lang="en-US" sz="2400" dirty="0"/>
              <a:t>Provide Shelter</a:t>
            </a:r>
          </a:p>
          <a:p>
            <a:pPr>
              <a:buClr>
                <a:schemeClr val="accent3"/>
              </a:buClr>
              <a:buFont typeface="Wingdings" panose="05000000000000000000" pitchFamily="2" charset="2"/>
              <a:buChar char="q"/>
            </a:pPr>
            <a:r>
              <a:rPr lang="en-US" sz="2400" dirty="0"/>
              <a:t>Remove Invasive/Exotic Species</a:t>
            </a:r>
          </a:p>
          <a:p>
            <a:pPr>
              <a:buClr>
                <a:schemeClr val="accent3"/>
              </a:buClr>
              <a:buFont typeface="Wingdings" panose="05000000000000000000" pitchFamily="2" charset="2"/>
              <a:buChar char="q"/>
            </a:pPr>
            <a:r>
              <a:rPr lang="en-US" sz="2400" dirty="0"/>
              <a:t>Reduce Chemical Use</a:t>
            </a:r>
          </a:p>
          <a:p>
            <a:pPr>
              <a:buClr>
                <a:schemeClr val="accent3"/>
              </a:buClr>
              <a:buFont typeface="Wingdings" panose="05000000000000000000" pitchFamily="2" charset="2"/>
              <a:buChar char="q"/>
            </a:pPr>
            <a:r>
              <a:rPr lang="en-US" sz="2400" dirty="0"/>
              <a:t>Monitor Efforts</a:t>
            </a:r>
          </a:p>
          <a:p>
            <a:pPr>
              <a:buClr>
                <a:schemeClr val="accent3"/>
              </a:buClr>
              <a:buFont typeface="Wingdings" panose="05000000000000000000" pitchFamily="2" charset="2"/>
              <a:buChar char="q"/>
            </a:pPr>
            <a:r>
              <a:rPr lang="en-US" sz="2400" dirty="0"/>
              <a:t>Spread the Word</a:t>
            </a:r>
          </a:p>
        </p:txBody>
      </p:sp>
    </p:spTree>
    <p:extLst>
      <p:ext uri="{BB962C8B-B14F-4D97-AF65-F5344CB8AC3E}">
        <p14:creationId xmlns:p14="http://schemas.microsoft.com/office/powerpoint/2010/main" val="4020530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F80DC17-99D1-4C37-9985-3297E053CC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4" name="Rectangle 13">
              <a:extLst>
                <a:ext uri="{FF2B5EF4-FFF2-40B4-BE49-F238E27FC236}">
                  <a16:creationId xmlns:a16="http://schemas.microsoft.com/office/drawing/2014/main" id="{308344AF-6E72-42A9-BF61-B3D1DE05E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id="{032FD81F-F1CE-40AF-87EA-52F0A29AC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5BC6CEA1-1B37-4177-B194-1F10E9BC3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1EEC9221-9AAF-4F97-BF61-C72FA1AAB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5C092A67-DBE9-4A6B-8E33-87049C1232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A963AD03-9796-43D5-BDE3-E25CE5D6C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Freeform 5">
            <a:extLst>
              <a:ext uri="{FF2B5EF4-FFF2-40B4-BE49-F238E27FC236}">
                <a16:creationId xmlns:a16="http://schemas.microsoft.com/office/drawing/2014/main" id="{3525956A-788A-4EA1-8634-5C45B1892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a:extLst>
              <a:ext uri="{FF2B5EF4-FFF2-40B4-BE49-F238E27FC236}">
                <a16:creationId xmlns:a16="http://schemas.microsoft.com/office/drawing/2014/main" id="{77D95C09-BE39-4536-90C1-E1CD6B07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800000">
            <a:off x="457200" y="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6" name="Freeform 5">
            <a:extLst>
              <a:ext uri="{FF2B5EF4-FFF2-40B4-BE49-F238E27FC236}">
                <a16:creationId xmlns:a16="http://schemas.microsoft.com/office/drawing/2014/main" id="{63735F1F-E6C3-4BC4-86A0-64EC5D8F0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649975" y="4517136"/>
            <a:ext cx="10893095" cy="1174947"/>
          </a:xfrm>
        </p:spPr>
        <p:txBody>
          <a:bodyPr vert="horz" lIns="91440" tIns="45720" rIns="91440" bIns="45720" rtlCol="0" anchor="b">
            <a:normAutofit/>
          </a:bodyPr>
          <a:lstStyle/>
          <a:p>
            <a:r>
              <a:rPr lang="en-US" sz="6000"/>
              <a:t>Park Projects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898550" y="1500262"/>
            <a:ext cx="2680691" cy="2011680"/>
          </a:xfrm>
          <a:prstGeom prst="roundRect">
            <a:avLst>
              <a:gd name="adj" fmla="val 1858"/>
            </a:avLst>
          </a:prstGeom>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27" y="1501058"/>
            <a:ext cx="2682241" cy="2011680"/>
          </a:xfrm>
          <a:prstGeom prst="roundRect">
            <a:avLst>
              <a:gd name="adj" fmla="val 1858"/>
            </a:avLst>
          </a:prstGeom>
          <a:effectLst/>
        </p:spPr>
      </p:pic>
      <p:sp>
        <p:nvSpPr>
          <p:cNvPr id="28" name="Rectangle 27">
            <a:extLst>
              <a:ext uri="{FF2B5EF4-FFF2-40B4-BE49-F238E27FC236}">
                <a16:creationId xmlns:a16="http://schemas.microsoft.com/office/drawing/2014/main" id="{BBC818E7-F4C5-46A9-8ADC-EDB1DF3AE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ide Number Placeholder 2"/>
          <p:cNvSpPr>
            <a:spLocks noGrp="1"/>
          </p:cNvSpPr>
          <p:nvPr>
            <p:ph type="sldNum" sz="quarter" idx="12"/>
          </p:nvPr>
        </p:nvSpPr>
        <p:spPr>
          <a:xfrm>
            <a:off x="10342708" y="295729"/>
            <a:ext cx="838199" cy="767687"/>
          </a:xfrm>
        </p:spPr>
        <p:txBody>
          <a:bodyPr vert="horz" lIns="91440" tIns="45720" rIns="91440" bIns="45720" rtlCol="0" anchor="b">
            <a:normAutofit/>
          </a:bodyPr>
          <a:lstStyle/>
          <a:p>
            <a:pPr defTabSz="914400">
              <a:spcAft>
                <a:spcPts val="600"/>
              </a:spcAft>
              <a:defRPr/>
            </a:pPr>
            <a:fld id="{7AED7A67-7FA3-43E2-B7B6-87A0DF01AAB9}" type="slidenum">
              <a:rPr lang="en-US" altLang="en-US" smtClean="0">
                <a:latin typeface="+mj-lt"/>
              </a:rPr>
              <a:pPr defTabSz="914400">
                <a:spcAft>
                  <a:spcPts val="600"/>
                </a:spcAft>
                <a:defRPr/>
              </a:pPr>
              <a:t>29</a:t>
            </a:fld>
            <a:endParaRPr lang="en-US" altLang="en-US">
              <a:latin typeface="+mj-lt"/>
            </a:endParaRPr>
          </a:p>
        </p:txBody>
      </p:sp>
      <p:pic>
        <p:nvPicPr>
          <p:cNvPr id="21" name="Picture 20">
            <a:extLst>
              <a:ext uri="{FF2B5EF4-FFF2-40B4-BE49-F238E27FC236}">
                <a16:creationId xmlns:a16="http://schemas.microsoft.com/office/drawing/2014/main" id="{C9DBE4FB-4270-4BDE-89D7-9AB4C863CDC5}"/>
              </a:ext>
            </a:extLst>
          </p:cNvPr>
          <p:cNvPicPr>
            <a:picLocks noChangeAspect="1"/>
          </p:cNvPicPr>
          <p:nvPr/>
        </p:nvPicPr>
        <p:blipFill rotWithShape="1">
          <a:blip r:embed="rId5"/>
          <a:srcRect t="12924" b="13168"/>
          <a:stretch/>
        </p:blipFill>
        <p:spPr>
          <a:xfrm>
            <a:off x="657432" y="1500262"/>
            <a:ext cx="2617830" cy="2011680"/>
          </a:xfrm>
          <a:prstGeom prst="rect">
            <a:avLst/>
          </a:prstGeom>
        </p:spPr>
      </p:pic>
      <p:pic>
        <p:nvPicPr>
          <p:cNvPr id="4" name="Picture 3">
            <a:extLst>
              <a:ext uri="{FF2B5EF4-FFF2-40B4-BE49-F238E27FC236}">
                <a16:creationId xmlns:a16="http://schemas.microsoft.com/office/drawing/2014/main" id="{34E54225-2D01-418C-A92F-23ED4DAE2C8E}"/>
              </a:ext>
            </a:extLst>
          </p:cNvPr>
          <p:cNvPicPr>
            <a:picLocks noChangeAspect="1"/>
          </p:cNvPicPr>
          <p:nvPr/>
        </p:nvPicPr>
        <p:blipFill>
          <a:blip r:embed="rId6"/>
          <a:stretch>
            <a:fillRect/>
          </a:stretch>
        </p:blipFill>
        <p:spPr>
          <a:xfrm>
            <a:off x="6099278" y="1495420"/>
            <a:ext cx="2676376" cy="2011854"/>
          </a:xfrm>
          <a:prstGeom prst="rect">
            <a:avLst/>
          </a:prstGeom>
        </p:spPr>
      </p:pic>
    </p:spTree>
    <p:extLst>
      <p:ext uri="{BB962C8B-B14F-4D97-AF65-F5344CB8AC3E}">
        <p14:creationId xmlns:p14="http://schemas.microsoft.com/office/powerpoint/2010/main" val="267206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575015" y="553936"/>
            <a:ext cx="6400800" cy="1047135"/>
          </a:xfrm>
        </p:spPr>
        <p:txBody>
          <a:bodyPr vert="horz" lIns="91440" tIns="45720" rIns="91440" bIns="45720" rtlCol="0" anchor="ctr">
            <a:normAutofit/>
          </a:bodyPr>
          <a:lstStyle/>
          <a:p>
            <a:pPr eaLnBrk="1" hangingPunct="1">
              <a:lnSpc>
                <a:spcPct val="90000"/>
              </a:lnSpc>
            </a:pPr>
            <a:r>
              <a:rPr lang="en-US" altLang="en-US" sz="3600" dirty="0">
                <a:solidFill>
                  <a:schemeClr val="bg2"/>
                </a:solidFill>
              </a:rPr>
              <a:t>Natural Resources Division</a:t>
            </a:r>
          </a:p>
        </p:txBody>
      </p:sp>
      <p:sp>
        <p:nvSpPr>
          <p:cNvPr id="10243" name="Content Placeholder 2"/>
          <p:cNvSpPr>
            <a:spLocks noGrp="1"/>
          </p:cNvSpPr>
          <p:nvPr>
            <p:ph sz="half" idx="1"/>
          </p:nvPr>
        </p:nvSpPr>
        <p:spPr>
          <a:xfrm>
            <a:off x="575015" y="2438400"/>
            <a:ext cx="5901983" cy="2420477"/>
          </a:xfrm>
        </p:spPr>
        <p:txBody>
          <a:bodyPr vert="horz" lIns="91440" tIns="45720" rIns="91440" bIns="45720" rtlCol="0" anchor="ctr">
            <a:normAutofit/>
          </a:bodyPr>
          <a:lstStyle/>
          <a:p>
            <a:pPr marL="0" indent="0">
              <a:buNone/>
            </a:pPr>
            <a:r>
              <a:rPr lang="en-US" altLang="en-US" sz="2400" dirty="0">
                <a:solidFill>
                  <a:schemeClr val="tx1"/>
                </a:solidFill>
              </a:rPr>
              <a:t>OUR MISSION </a:t>
            </a:r>
          </a:p>
          <a:p>
            <a:pPr marL="0" indent="0">
              <a:buNone/>
            </a:pPr>
            <a:r>
              <a:rPr lang="en-US" altLang="en-US" sz="2400" dirty="0">
                <a:solidFill>
                  <a:schemeClr val="tx1"/>
                </a:solidFill>
              </a:rPr>
              <a:t>To preserve, manage and operate natural resource areas to provide compatible outdoor recreation and educational opportunities for the public. </a:t>
            </a:r>
          </a:p>
        </p:txBody>
      </p:sp>
      <p:pic>
        <p:nvPicPr>
          <p:cNvPr id="10245"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603" r="28303" b="1"/>
          <a:stretch/>
        </p:blipFill>
        <p:spPr>
          <a:xfrm>
            <a:off x="7229550" y="6899"/>
            <a:ext cx="4941429" cy="6851101"/>
          </a:xfrm>
          <a:prstGeom prst="rect">
            <a:avLst/>
          </a:prstGeom>
        </p:spPr>
      </p:pic>
      <p:pic>
        <p:nvPicPr>
          <p:cNvPr id="4" name="Picture 3">
            <a:extLst>
              <a:ext uri="{FF2B5EF4-FFF2-40B4-BE49-F238E27FC236}">
                <a16:creationId xmlns:a16="http://schemas.microsoft.com/office/drawing/2014/main" id="{E103F0D8-FE67-4D8D-8E0C-A7891ED54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486400"/>
            <a:ext cx="2971800" cy="101374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F80DC17-99D1-4C37-9985-3297E053CC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9" name="Rectangle 18">
              <a:extLst>
                <a:ext uri="{FF2B5EF4-FFF2-40B4-BE49-F238E27FC236}">
                  <a16:creationId xmlns:a16="http://schemas.microsoft.com/office/drawing/2014/main" id="{308344AF-6E72-42A9-BF61-B3D1DE05E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a:extLst>
                <a:ext uri="{FF2B5EF4-FFF2-40B4-BE49-F238E27FC236}">
                  <a16:creationId xmlns:a16="http://schemas.microsoft.com/office/drawing/2014/main" id="{032FD81F-F1CE-40AF-87EA-52F0A29AC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5BC6CEA1-1B37-4177-B194-1F10E9BC3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1EEC9221-9AAF-4F97-BF61-C72FA1AAB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5C092A67-DBE9-4A6B-8E33-87049C1232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5" name="Rectangle 24">
            <a:extLst>
              <a:ext uri="{FF2B5EF4-FFF2-40B4-BE49-F238E27FC236}">
                <a16:creationId xmlns:a16="http://schemas.microsoft.com/office/drawing/2014/main" id="{A963AD03-9796-43D5-BDE3-E25CE5D6C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Freeform 5">
            <a:extLst>
              <a:ext uri="{FF2B5EF4-FFF2-40B4-BE49-F238E27FC236}">
                <a16:creationId xmlns:a16="http://schemas.microsoft.com/office/drawing/2014/main" id="{3525956A-788A-4EA1-8634-5C45B1892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77D95C09-BE39-4536-90C1-E1CD6B07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800000">
            <a:off x="457200" y="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1" name="Freeform 5">
            <a:extLst>
              <a:ext uri="{FF2B5EF4-FFF2-40B4-BE49-F238E27FC236}">
                <a16:creationId xmlns:a16="http://schemas.microsoft.com/office/drawing/2014/main" id="{63735F1F-E6C3-4BC4-86A0-64EC5D8F0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649975" y="4517136"/>
            <a:ext cx="10893095" cy="1174947"/>
          </a:xfrm>
        </p:spPr>
        <p:txBody>
          <a:bodyPr vert="horz" lIns="91440" tIns="45720" rIns="91440" bIns="45720" rtlCol="0" anchor="b">
            <a:normAutofit/>
          </a:bodyPr>
          <a:lstStyle/>
          <a:p>
            <a:r>
              <a:rPr lang="en-US" sz="6000" dirty="0"/>
              <a:t>Gardens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44" y="1475864"/>
            <a:ext cx="2011680" cy="1508760"/>
          </a:xfrm>
          <a:prstGeom prst="roundRect">
            <a:avLst>
              <a:gd name="adj" fmla="val 1858"/>
            </a:avLst>
          </a:prstGeom>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9747" y="1235157"/>
            <a:ext cx="3538089" cy="1990174"/>
          </a:xfrm>
          <a:prstGeom prst="roundRect">
            <a:avLst>
              <a:gd name="adj" fmla="val 1858"/>
            </a:avLst>
          </a:prstGeom>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4584" y="1208166"/>
            <a:ext cx="3095293" cy="1990174"/>
          </a:xfrm>
          <a:prstGeom prst="roundRect">
            <a:avLst>
              <a:gd name="adj" fmla="val 1858"/>
            </a:avLst>
          </a:prstGeom>
          <a:effectLst/>
        </p:spPr>
      </p:pic>
      <p:sp>
        <p:nvSpPr>
          <p:cNvPr id="33" name="Rectangle 32">
            <a:extLst>
              <a:ext uri="{FF2B5EF4-FFF2-40B4-BE49-F238E27FC236}">
                <a16:creationId xmlns:a16="http://schemas.microsoft.com/office/drawing/2014/main" id="{BBC818E7-F4C5-46A9-8ADC-EDB1DF3AE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ide Number Placeholder 2"/>
          <p:cNvSpPr>
            <a:spLocks noGrp="1"/>
          </p:cNvSpPr>
          <p:nvPr>
            <p:ph type="sldNum" sz="quarter" idx="12"/>
          </p:nvPr>
        </p:nvSpPr>
        <p:spPr>
          <a:xfrm>
            <a:off x="10342708" y="295729"/>
            <a:ext cx="838199" cy="767687"/>
          </a:xfrm>
        </p:spPr>
        <p:txBody>
          <a:bodyPr vert="horz" lIns="91440" tIns="45720" rIns="91440" bIns="45720" rtlCol="0" anchor="b">
            <a:normAutofit/>
          </a:bodyPr>
          <a:lstStyle/>
          <a:p>
            <a:pPr defTabSz="914400">
              <a:spcAft>
                <a:spcPts val="600"/>
              </a:spcAft>
              <a:defRPr/>
            </a:pPr>
            <a:fld id="{7AED7A67-7FA3-43E2-B7B6-87A0DF01AAB9}" type="slidenum">
              <a:rPr lang="en-US" altLang="en-US" smtClean="0">
                <a:latin typeface="+mj-lt"/>
              </a:rPr>
              <a:pPr defTabSz="914400">
                <a:spcAft>
                  <a:spcPts val="600"/>
                </a:spcAft>
                <a:defRPr/>
              </a:pPr>
              <a:t>30</a:t>
            </a:fld>
            <a:endParaRPr lang="en-US" altLang="en-US">
              <a:latin typeface="+mj-lt"/>
            </a:endParaRPr>
          </a:p>
        </p:txBody>
      </p:sp>
      <p:pic>
        <p:nvPicPr>
          <p:cNvPr id="4" name="Picture 3">
            <a:extLst>
              <a:ext uri="{FF2B5EF4-FFF2-40B4-BE49-F238E27FC236}">
                <a16:creationId xmlns:a16="http://schemas.microsoft.com/office/drawing/2014/main" id="{A955564D-8D2E-4B2B-A5D2-9F8645F50665}"/>
              </a:ext>
            </a:extLst>
          </p:cNvPr>
          <p:cNvPicPr>
            <a:picLocks noChangeAspect="1"/>
          </p:cNvPicPr>
          <p:nvPr/>
        </p:nvPicPr>
        <p:blipFill>
          <a:blip r:embed="rId6"/>
          <a:stretch>
            <a:fillRect/>
          </a:stretch>
        </p:blipFill>
        <p:spPr>
          <a:xfrm>
            <a:off x="8856670" y="1187110"/>
            <a:ext cx="2682472" cy="2011854"/>
          </a:xfrm>
          <a:prstGeom prst="rect">
            <a:avLst/>
          </a:prstGeom>
        </p:spPr>
      </p:pic>
    </p:spTree>
    <p:extLst>
      <p:ext uri="{BB962C8B-B14F-4D97-AF65-F5344CB8AC3E}">
        <p14:creationId xmlns:p14="http://schemas.microsoft.com/office/powerpoint/2010/main" val="3280640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F80DC17-99D1-4C37-9985-3297E053CC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9" name="Rectangle 18">
              <a:extLst>
                <a:ext uri="{FF2B5EF4-FFF2-40B4-BE49-F238E27FC236}">
                  <a16:creationId xmlns:a16="http://schemas.microsoft.com/office/drawing/2014/main" id="{308344AF-6E72-42A9-BF61-B3D1DE05E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a:extLst>
                <a:ext uri="{FF2B5EF4-FFF2-40B4-BE49-F238E27FC236}">
                  <a16:creationId xmlns:a16="http://schemas.microsoft.com/office/drawing/2014/main" id="{032FD81F-F1CE-40AF-87EA-52F0A29AC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5BC6CEA1-1B37-4177-B194-1F10E9BC3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1EEC9221-9AAF-4F97-BF61-C72FA1AAB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5C092A67-DBE9-4A6B-8E33-87049C1232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5" name="Rectangle 24">
            <a:extLst>
              <a:ext uri="{FF2B5EF4-FFF2-40B4-BE49-F238E27FC236}">
                <a16:creationId xmlns:a16="http://schemas.microsoft.com/office/drawing/2014/main" id="{A963AD03-9796-43D5-BDE3-E25CE5D6C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Freeform 5">
            <a:extLst>
              <a:ext uri="{FF2B5EF4-FFF2-40B4-BE49-F238E27FC236}">
                <a16:creationId xmlns:a16="http://schemas.microsoft.com/office/drawing/2014/main" id="{3525956A-788A-4EA1-8634-5C45B1892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77D95C09-BE39-4536-90C1-E1CD6B07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800000">
            <a:off x="457200" y="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1" name="Freeform 5">
            <a:extLst>
              <a:ext uri="{FF2B5EF4-FFF2-40B4-BE49-F238E27FC236}">
                <a16:creationId xmlns:a16="http://schemas.microsoft.com/office/drawing/2014/main" id="{63735F1F-E6C3-4BC4-86A0-64EC5D8F0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649975" y="4517136"/>
            <a:ext cx="10893095" cy="1174947"/>
          </a:xfrm>
        </p:spPr>
        <p:txBody>
          <a:bodyPr vert="horz" lIns="91440" tIns="45720" rIns="91440" bIns="45720" rtlCol="0" anchor="b">
            <a:normAutofit/>
          </a:bodyPr>
          <a:lstStyle/>
          <a:p>
            <a:r>
              <a:rPr lang="en-US" sz="6000" dirty="0"/>
              <a:t>Outreach &amp; Interpretation</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975" y="1385600"/>
            <a:ext cx="3020471" cy="2011680"/>
          </a:xfrm>
          <a:prstGeom prst="roundRect">
            <a:avLst>
              <a:gd name="adj" fmla="val 1858"/>
            </a:avLst>
          </a:prstGeom>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82" y="1404719"/>
            <a:ext cx="2694716" cy="2011680"/>
          </a:xfrm>
          <a:prstGeom prst="roundRect">
            <a:avLst>
              <a:gd name="adj" fmla="val 1858"/>
            </a:avLst>
          </a:prstGeom>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2948" y="1414962"/>
            <a:ext cx="2682241" cy="2011680"/>
          </a:xfrm>
          <a:prstGeom prst="roundRect">
            <a:avLst>
              <a:gd name="adj" fmla="val 1858"/>
            </a:avLst>
          </a:prstGeom>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5869" r="14585"/>
          <a:stretch/>
        </p:blipFill>
        <p:spPr>
          <a:xfrm rot="5400000">
            <a:off x="9413766" y="1472439"/>
            <a:ext cx="2011680" cy="1896727"/>
          </a:xfrm>
          <a:prstGeom prst="roundRect">
            <a:avLst>
              <a:gd name="adj" fmla="val 1858"/>
            </a:avLst>
          </a:prstGeom>
          <a:effectLst/>
        </p:spPr>
      </p:pic>
      <p:sp>
        <p:nvSpPr>
          <p:cNvPr id="33" name="Rectangle 32">
            <a:extLst>
              <a:ext uri="{FF2B5EF4-FFF2-40B4-BE49-F238E27FC236}">
                <a16:creationId xmlns:a16="http://schemas.microsoft.com/office/drawing/2014/main" id="{BBC818E7-F4C5-46A9-8ADC-EDB1DF3AE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ide Number Placeholder 2"/>
          <p:cNvSpPr>
            <a:spLocks noGrp="1"/>
          </p:cNvSpPr>
          <p:nvPr>
            <p:ph type="sldNum" sz="quarter" idx="12"/>
          </p:nvPr>
        </p:nvSpPr>
        <p:spPr>
          <a:xfrm>
            <a:off x="10342708" y="295729"/>
            <a:ext cx="838199" cy="767687"/>
          </a:xfrm>
        </p:spPr>
        <p:txBody>
          <a:bodyPr vert="horz" lIns="91440" tIns="45720" rIns="91440" bIns="45720" rtlCol="0" anchor="b">
            <a:normAutofit/>
          </a:bodyPr>
          <a:lstStyle/>
          <a:p>
            <a:pPr defTabSz="914400">
              <a:spcAft>
                <a:spcPts val="600"/>
              </a:spcAft>
              <a:defRPr/>
            </a:pPr>
            <a:fld id="{7AED7A67-7FA3-43E2-B7B6-87A0DF01AAB9}" type="slidenum">
              <a:rPr lang="en-US" altLang="en-US" smtClean="0">
                <a:latin typeface="+mj-lt"/>
              </a:rPr>
              <a:pPr defTabSz="914400">
                <a:spcAft>
                  <a:spcPts val="600"/>
                </a:spcAft>
                <a:defRPr/>
              </a:pPr>
              <a:t>31</a:t>
            </a:fld>
            <a:endParaRPr lang="en-US" altLang="en-US">
              <a:latin typeface="+mj-lt"/>
            </a:endParaRPr>
          </a:p>
        </p:txBody>
      </p:sp>
    </p:spTree>
    <p:extLst>
      <p:ext uri="{BB962C8B-B14F-4D97-AF65-F5344CB8AC3E}">
        <p14:creationId xmlns:p14="http://schemas.microsoft.com/office/powerpoint/2010/main" val="2113528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8A1D0BB-B8F0-46D7-9453-2DC9E54FEC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2" name="Rectangle 11">
              <a:extLst>
                <a:ext uri="{FF2B5EF4-FFF2-40B4-BE49-F238E27FC236}">
                  <a16:creationId xmlns:a16="http://schemas.microsoft.com/office/drawing/2014/main" id="{D3A44EAD-8C36-423B-81F2-9BCEF6FF05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3EA4EF45-4BCE-497F-A3E5-E8A78B0DE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A86444F9-DFF7-4015-A354-A443BCF5C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FF60ADBC-C1BD-4EC5-9B6F-1DF12DE5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7DF05586-9EB6-494C-8B3A-2A8534613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D279CF7F-04A6-40E3-84DD-DDC0553A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8E22FFA0-E7AE-4CCB-BFD0-C000AA64B5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5AE8C830-95B3-4B62-9882-4301B7A9A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B86B749-2CAD-4F0F-B137-8CE7B3F3BDDB}"/>
              </a:ext>
            </a:extLst>
          </p:cNvPr>
          <p:cNvSpPr>
            <a:spLocks noGrp="1"/>
          </p:cNvSpPr>
          <p:nvPr>
            <p:ph type="title"/>
          </p:nvPr>
        </p:nvSpPr>
        <p:spPr>
          <a:xfrm>
            <a:off x="1154954" y="973669"/>
            <a:ext cx="8825659" cy="706964"/>
          </a:xfrm>
        </p:spPr>
        <p:txBody>
          <a:bodyPr vert="horz" lIns="91440" tIns="45720" rIns="91440" bIns="45720" rtlCol="0" anchor="ctr">
            <a:normAutofit/>
          </a:bodyPr>
          <a:lstStyle/>
          <a:p>
            <a:r>
              <a:rPr lang="en-US"/>
              <a:t>NRPA</a:t>
            </a:r>
            <a:r>
              <a:rPr lang="en-US" dirty="0"/>
              <a:t> Parks for Pollinators</a:t>
            </a:r>
          </a:p>
        </p:txBody>
      </p:sp>
      <p:sp>
        <p:nvSpPr>
          <p:cNvPr id="3" name="Content Placeholder 2">
            <a:extLst>
              <a:ext uri="{FF2B5EF4-FFF2-40B4-BE49-F238E27FC236}">
                <a16:creationId xmlns:a16="http://schemas.microsoft.com/office/drawing/2014/main" id="{CFB9DF8D-1550-43B7-8288-861E4E367F64}"/>
              </a:ext>
            </a:extLst>
          </p:cNvPr>
          <p:cNvSpPr>
            <a:spLocks noGrp="1"/>
          </p:cNvSpPr>
          <p:nvPr>
            <p:ph sz="half" idx="1"/>
          </p:nvPr>
        </p:nvSpPr>
        <p:spPr>
          <a:xfrm>
            <a:off x="152400" y="2133600"/>
            <a:ext cx="4857508" cy="4304310"/>
          </a:xfrm>
        </p:spPr>
        <p:txBody>
          <a:bodyPr vert="horz" lIns="91440" tIns="45720" rIns="91440" bIns="45720" rtlCol="0" anchor="ctr">
            <a:normAutofit/>
          </a:bodyPr>
          <a:lstStyle/>
          <a:p>
            <a:r>
              <a:rPr lang="en-US" sz="2000" dirty="0"/>
              <a:t>Raise awareness of pollinators nationwide by hosting a Parks for Pollinator BioBlitz in your community </a:t>
            </a:r>
          </a:p>
          <a:p>
            <a:r>
              <a:rPr lang="en-US" sz="2000" dirty="0"/>
              <a:t>The entire month of September. </a:t>
            </a:r>
          </a:p>
          <a:p>
            <a:r>
              <a:rPr lang="en-US" sz="2000" dirty="0"/>
              <a:t>Sign up for the 2023 BioBlitz</a:t>
            </a:r>
          </a:p>
          <a:p>
            <a:r>
              <a:rPr lang="en-US" sz="2000" dirty="0">
                <a:hlinkClick r:id="rId3"/>
              </a:rPr>
              <a:t>https://</a:t>
            </a:r>
            <a:r>
              <a:rPr lang="en-US" sz="2000" dirty="0" err="1">
                <a:hlinkClick r:id="rId3"/>
              </a:rPr>
              <a:t>www.nrpa.org</a:t>
            </a:r>
            <a:r>
              <a:rPr lang="en-US" sz="2000" dirty="0">
                <a:hlinkClick r:id="rId3"/>
              </a:rPr>
              <a:t>/our-work/Three-Pillars/conservation/</a:t>
            </a:r>
            <a:r>
              <a:rPr lang="en-US" sz="2000" dirty="0" err="1">
                <a:hlinkClick r:id="rId3"/>
              </a:rPr>
              <a:t>parks4pollinators</a:t>
            </a:r>
            <a:r>
              <a:rPr lang="en-US" sz="2000" dirty="0">
                <a:hlinkClick r:id="rId3"/>
              </a:rPr>
              <a:t>/</a:t>
            </a:r>
            <a:r>
              <a:rPr lang="en-US" sz="2000" dirty="0" err="1">
                <a:hlinkClick r:id="rId3"/>
              </a:rPr>
              <a:t>bioblitz</a:t>
            </a:r>
            <a:r>
              <a:rPr lang="en-US" sz="2000" dirty="0">
                <a:hlinkClick r:id="rId3"/>
              </a:rPr>
              <a:t>/</a:t>
            </a:r>
            <a:endParaRPr lang="en-US" sz="2000" dirty="0"/>
          </a:p>
        </p:txBody>
      </p:sp>
      <p:pic>
        <p:nvPicPr>
          <p:cNvPr id="6" name="Content Placeholder 5">
            <a:hlinkClick r:id="rId3"/>
            <a:extLst>
              <a:ext uri="{FF2B5EF4-FFF2-40B4-BE49-F238E27FC236}">
                <a16:creationId xmlns:a16="http://schemas.microsoft.com/office/drawing/2014/main" id="{DC4C90D2-68E9-4B88-84CD-DA38BE5C5B9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3161" r="4470" b="-2"/>
          <a:stretch/>
        </p:blipFill>
        <p:spPr>
          <a:xfrm>
            <a:off x="5162308" y="2758379"/>
            <a:ext cx="6660703" cy="331711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463844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BF71-A2A2-40F3-9698-8AC8CCA2E4CE}"/>
              </a:ext>
            </a:extLst>
          </p:cNvPr>
          <p:cNvSpPr>
            <a:spLocks noGrp="1"/>
          </p:cNvSpPr>
          <p:nvPr>
            <p:ph type="title"/>
          </p:nvPr>
        </p:nvSpPr>
        <p:spPr/>
        <p:txBody>
          <a:bodyPr/>
          <a:lstStyle/>
          <a:p>
            <a:r>
              <a:rPr lang="en-US" dirty="0"/>
              <a:t>Resources </a:t>
            </a:r>
          </a:p>
        </p:txBody>
      </p:sp>
      <p:pic>
        <p:nvPicPr>
          <p:cNvPr id="4" name="Picture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504180" y="2338830"/>
            <a:ext cx="2646099"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B0624C1-7A63-4A4F-B158-EB25C17F8840}"/>
              </a:ext>
            </a:extLst>
          </p:cNvPr>
          <p:cNvSpPr>
            <a:spLocks noGrp="1"/>
          </p:cNvSpPr>
          <p:nvPr>
            <p:ph sz="half" idx="2"/>
          </p:nvPr>
        </p:nvSpPr>
        <p:spPr>
          <a:xfrm>
            <a:off x="3370082" y="2338830"/>
            <a:ext cx="8821918" cy="4519170"/>
          </a:xfrm>
        </p:spPr>
        <p:txBody>
          <a:bodyPr>
            <a:normAutofit fontScale="92500"/>
          </a:bodyPr>
          <a:lstStyle/>
          <a:p>
            <a:r>
              <a:rPr lang="en-US" sz="2400" dirty="0"/>
              <a:t> Xerces Society: Pollinator Friendly Parks </a:t>
            </a:r>
            <a:r>
              <a:rPr lang="en-US" sz="2400" dirty="0">
                <a:hlinkClick r:id="rId3"/>
              </a:rPr>
              <a:t>https://</a:t>
            </a:r>
            <a:r>
              <a:rPr lang="en-US" sz="2400" dirty="0" err="1">
                <a:hlinkClick r:id="rId3"/>
              </a:rPr>
              <a:t>xerces.org</a:t>
            </a:r>
            <a:r>
              <a:rPr lang="en-US" sz="2400" dirty="0">
                <a:hlinkClick r:id="rId3"/>
              </a:rPr>
              <a:t>/publications/guidelines/pollinator-friendly-parks</a:t>
            </a:r>
            <a:r>
              <a:rPr lang="en-US" sz="2400" dirty="0"/>
              <a:t>)</a:t>
            </a:r>
          </a:p>
          <a:p>
            <a:r>
              <a:rPr lang="en-US" sz="2400" dirty="0"/>
              <a:t>Monarch Joint Venture, Advocate for Monarchs </a:t>
            </a:r>
            <a:r>
              <a:rPr lang="en-US" sz="2400" dirty="0">
                <a:hlinkClick r:id="rId4"/>
              </a:rPr>
              <a:t>https://</a:t>
            </a:r>
            <a:r>
              <a:rPr lang="en-US" sz="2400" dirty="0" err="1">
                <a:hlinkClick r:id="rId4"/>
              </a:rPr>
              <a:t>monarchjointventure.org</a:t>
            </a:r>
            <a:r>
              <a:rPr lang="en-US" sz="2400" dirty="0">
                <a:hlinkClick r:id="rId4"/>
              </a:rPr>
              <a:t>/get-involved/advocacy</a:t>
            </a:r>
            <a:r>
              <a:rPr lang="en-US" sz="2400" dirty="0"/>
              <a:t> </a:t>
            </a:r>
          </a:p>
          <a:p>
            <a:r>
              <a:rPr lang="en-US" sz="2400" dirty="0"/>
              <a:t>National Wildlife Federation </a:t>
            </a:r>
            <a:r>
              <a:rPr lang="en-US" sz="2400" dirty="0">
                <a:hlinkClick r:id="rId5"/>
              </a:rPr>
              <a:t>https://</a:t>
            </a:r>
            <a:r>
              <a:rPr lang="en-US" sz="2400" dirty="0" err="1">
                <a:hlinkClick r:id="rId5"/>
              </a:rPr>
              <a:t>www.nwf.org</a:t>
            </a:r>
            <a:r>
              <a:rPr lang="en-US" sz="2400" dirty="0">
                <a:hlinkClick r:id="rId5"/>
              </a:rPr>
              <a:t>/Home/Garden-for-Wildlife</a:t>
            </a:r>
            <a:r>
              <a:rPr lang="en-US" sz="2400" dirty="0"/>
              <a:t> </a:t>
            </a:r>
          </a:p>
          <a:p>
            <a:r>
              <a:rPr lang="en-US" sz="2400" dirty="0"/>
              <a:t>Homegrown National Park </a:t>
            </a:r>
            <a:r>
              <a:rPr lang="en-US" sz="2400" dirty="0">
                <a:hlinkClick r:id="rId6"/>
              </a:rPr>
              <a:t>https://</a:t>
            </a:r>
            <a:r>
              <a:rPr lang="en-US" sz="2400" dirty="0" err="1">
                <a:hlinkClick r:id="rId6"/>
              </a:rPr>
              <a:t>homegrownnationalpark.org</a:t>
            </a:r>
            <a:r>
              <a:rPr lang="en-US" sz="2400" dirty="0">
                <a:hlinkClick r:id="rId6"/>
              </a:rPr>
              <a:t>/</a:t>
            </a:r>
            <a:endParaRPr lang="en-US" sz="2400" dirty="0"/>
          </a:p>
          <a:p>
            <a:r>
              <a:rPr lang="en-US" sz="2400" dirty="0"/>
              <a:t>Wild Ones Natural Landscapers, Native Garden (designs for residents) </a:t>
            </a:r>
            <a:r>
              <a:rPr lang="en-US" sz="2400" dirty="0">
                <a:hlinkClick r:id="rId7"/>
              </a:rPr>
              <a:t>https://</a:t>
            </a:r>
            <a:r>
              <a:rPr lang="en-US" sz="2400" dirty="0" err="1">
                <a:hlinkClick r:id="rId7"/>
              </a:rPr>
              <a:t>nativegardendesigns.wildones.org</a:t>
            </a:r>
            <a:r>
              <a:rPr lang="en-US" sz="2400" dirty="0"/>
              <a:t> </a:t>
            </a:r>
          </a:p>
          <a:p>
            <a:endParaRPr lang="en-US" sz="2400" dirty="0"/>
          </a:p>
          <a:p>
            <a:endParaRPr lang="en-U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3B3762-73EC-456C-BAA2-9E9BC7E3B60C}"/>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rot="5400000">
            <a:off x="3333883" y="4369734"/>
            <a:ext cx="2438400" cy="1828800"/>
          </a:xfrm>
        </p:spPr>
      </p:pic>
      <p:pic>
        <p:nvPicPr>
          <p:cNvPr id="7" name="Picture 6">
            <a:extLst>
              <a:ext uri="{FF2B5EF4-FFF2-40B4-BE49-F238E27FC236}">
                <a16:creationId xmlns:a16="http://schemas.microsoft.com/office/drawing/2014/main" id="{AFAAF110-E637-4193-A6BC-EF64821E4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9455" y="1706879"/>
            <a:ext cx="2438399" cy="1828800"/>
          </a:xfrm>
          <a:prstGeom prst="rect">
            <a:avLst/>
          </a:prstGeom>
        </p:spPr>
      </p:pic>
      <p:pic>
        <p:nvPicPr>
          <p:cNvPr id="9" name="Picture 8">
            <a:extLst>
              <a:ext uri="{FF2B5EF4-FFF2-40B4-BE49-F238E27FC236}">
                <a16:creationId xmlns:a16="http://schemas.microsoft.com/office/drawing/2014/main" id="{6CE000C9-A3CB-43F1-B2B1-0A9A6F7F4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98258" y="1403477"/>
            <a:ext cx="2438400" cy="2438400"/>
          </a:xfrm>
          <a:prstGeom prst="rect">
            <a:avLst/>
          </a:prstGeom>
        </p:spPr>
      </p:pic>
      <p:pic>
        <p:nvPicPr>
          <p:cNvPr id="11" name="Picture 10">
            <a:extLst>
              <a:ext uri="{FF2B5EF4-FFF2-40B4-BE49-F238E27FC236}">
                <a16:creationId xmlns:a16="http://schemas.microsoft.com/office/drawing/2014/main" id="{7C5046DC-4DA4-40C4-AF3C-78C4932E7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813019" y="4429285"/>
            <a:ext cx="2053273" cy="2053273"/>
          </a:xfrm>
          <a:prstGeom prst="rect">
            <a:avLst/>
          </a:prstGeom>
        </p:spPr>
      </p:pic>
      <p:pic>
        <p:nvPicPr>
          <p:cNvPr id="13" name="Picture 12">
            <a:extLst>
              <a:ext uri="{FF2B5EF4-FFF2-40B4-BE49-F238E27FC236}">
                <a16:creationId xmlns:a16="http://schemas.microsoft.com/office/drawing/2014/main" id="{C9C923DB-3AD7-4F40-A9E5-192C6A8B36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7" r="30656"/>
          <a:stretch/>
        </p:blipFill>
        <p:spPr>
          <a:xfrm rot="5400000">
            <a:off x="5494056" y="1707197"/>
            <a:ext cx="2743201" cy="2099734"/>
          </a:xfrm>
          <a:prstGeom prst="rect">
            <a:avLst/>
          </a:prstGeom>
        </p:spPr>
      </p:pic>
      <p:pic>
        <p:nvPicPr>
          <p:cNvPr id="15" name="Picture 14">
            <a:extLst>
              <a:ext uri="{FF2B5EF4-FFF2-40B4-BE49-F238E27FC236}">
                <a16:creationId xmlns:a16="http://schemas.microsoft.com/office/drawing/2014/main" id="{D5FC89D5-2B4F-483B-9516-93C347840B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298258" y="4044158"/>
            <a:ext cx="2438400" cy="2438400"/>
          </a:xfrm>
          <a:prstGeom prst="rect">
            <a:avLst/>
          </a:prstGeom>
        </p:spPr>
      </p:pic>
      <p:pic>
        <p:nvPicPr>
          <p:cNvPr id="17" name="Picture 16">
            <a:extLst>
              <a:ext uri="{FF2B5EF4-FFF2-40B4-BE49-F238E27FC236}">
                <a16:creationId xmlns:a16="http://schemas.microsoft.com/office/drawing/2014/main" id="{4874290A-4E48-4F42-B15E-CD0CC497B0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183100" y="4372505"/>
            <a:ext cx="2438400" cy="1828800"/>
          </a:xfrm>
          <a:prstGeom prst="rect">
            <a:avLst/>
          </a:prstGeom>
        </p:spPr>
      </p:pic>
      <p:pic>
        <p:nvPicPr>
          <p:cNvPr id="19" name="Picture 18">
            <a:extLst>
              <a:ext uri="{FF2B5EF4-FFF2-40B4-BE49-F238E27FC236}">
                <a16:creationId xmlns:a16="http://schemas.microsoft.com/office/drawing/2014/main" id="{BE22EB42-34F0-427B-9CDF-E412A6618B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260189" y="1706878"/>
            <a:ext cx="2438400" cy="1828800"/>
          </a:xfrm>
          <a:prstGeom prst="rect">
            <a:avLst/>
          </a:prstGeom>
        </p:spPr>
      </p:pic>
      <p:sp>
        <p:nvSpPr>
          <p:cNvPr id="20" name="Rectangle 19">
            <a:extLst>
              <a:ext uri="{FF2B5EF4-FFF2-40B4-BE49-F238E27FC236}">
                <a16:creationId xmlns:a16="http://schemas.microsoft.com/office/drawing/2014/main" id="{C12D4C3E-AB0B-4EE3-B399-F617AA81A2B5}"/>
              </a:ext>
            </a:extLst>
          </p:cNvPr>
          <p:cNvSpPr/>
          <p:nvPr/>
        </p:nvSpPr>
        <p:spPr>
          <a:xfrm>
            <a:off x="627694" y="351895"/>
            <a:ext cx="8752717" cy="584775"/>
          </a:xfrm>
          <a:prstGeom prst="rect">
            <a:avLst/>
          </a:prstGeom>
        </p:spPr>
        <p:txBody>
          <a:bodyPr wrap="none">
            <a:spAutoFit/>
          </a:bodyPr>
          <a:lstStyle/>
          <a:p>
            <a:r>
              <a:rPr lang="en-US" sz="3200" dirty="0">
                <a:hlinkClick r:id="rId10">
                  <a:extLst>
                    <a:ext uri="{A12FA001-AC4F-418D-AE19-62706E023703}">
                      <ahyp:hlinkClr xmlns:ahyp="http://schemas.microsoft.com/office/drawing/2018/hyperlinkcolor" val="tx"/>
                    </a:ext>
                  </a:extLst>
                </a:hlinkClick>
              </a:rPr>
              <a:t>www.calvertparks.org/activities/pollinators</a:t>
            </a:r>
            <a:r>
              <a:rPr lang="en-US" sz="3200" dirty="0"/>
              <a:t> </a:t>
            </a:r>
          </a:p>
        </p:txBody>
      </p:sp>
    </p:spTree>
    <p:extLst>
      <p:ext uri="{BB962C8B-B14F-4D97-AF65-F5344CB8AC3E}">
        <p14:creationId xmlns:p14="http://schemas.microsoft.com/office/powerpoint/2010/main" val="1121325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9" name="Rectangle 18">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4C46EF-6C7A-4EB3-8793-EB0CF77656AB}"/>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a:t>Final Thoughts</a:t>
            </a:r>
          </a:p>
        </p:txBody>
      </p:sp>
      <p:sp>
        <p:nvSpPr>
          <p:cNvPr id="3" name="Text Placeholder 2">
            <a:extLst>
              <a:ext uri="{FF2B5EF4-FFF2-40B4-BE49-F238E27FC236}">
                <a16:creationId xmlns:a16="http://schemas.microsoft.com/office/drawing/2014/main" id="{30BA0BB0-ED73-4CF0-8B91-AFA37C423FBC}"/>
              </a:ext>
            </a:extLst>
          </p:cNvPr>
          <p:cNvSpPr>
            <a:spLocks noGrp="1"/>
          </p:cNvSpPr>
          <p:nvPr>
            <p:ph type="body" idx="1"/>
          </p:nvPr>
        </p:nvSpPr>
        <p:spPr>
          <a:xfrm>
            <a:off x="4953001" y="4962831"/>
            <a:ext cx="6627812" cy="778989"/>
          </a:xfrm>
        </p:spPr>
        <p:txBody>
          <a:bodyPr vert="horz" lIns="91440" tIns="45720" rIns="91440" bIns="45720" rtlCol="0" anchor="t">
            <a:normAutofit/>
          </a:bodyPr>
          <a:lstStyle/>
          <a:p>
            <a:r>
              <a:rPr lang="en-US" dirty="0">
                <a:solidFill>
                  <a:schemeClr val="tx2">
                    <a:lumMod val="40000"/>
                    <a:lumOff val="60000"/>
                  </a:schemeClr>
                </a:solidFill>
              </a:rPr>
              <a:t>www.calvertparks.org/activities/pollinators</a:t>
            </a:r>
          </a:p>
        </p:txBody>
      </p:sp>
      <p:pic>
        <p:nvPicPr>
          <p:cNvPr id="4" name="Picture 3">
            <a:extLst>
              <a:ext uri="{FF2B5EF4-FFF2-40B4-BE49-F238E27FC236}">
                <a16:creationId xmlns:a16="http://schemas.microsoft.com/office/drawing/2014/main" id="{475777D5-6D82-449F-B390-9CF63154DBFE}"/>
              </a:ext>
            </a:extLst>
          </p:cNvPr>
          <p:cNvPicPr>
            <a:picLocks noChangeAspect="1"/>
          </p:cNvPicPr>
          <p:nvPr/>
        </p:nvPicPr>
        <p:blipFill>
          <a:blip r:embed="rId3"/>
          <a:stretch>
            <a:fillRect/>
          </a:stretch>
        </p:blipFill>
        <p:spPr>
          <a:xfrm>
            <a:off x="1139510" y="1113063"/>
            <a:ext cx="3471569"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629931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5"/>
          <p:cNvSpPr>
            <a:spLocks noGrp="1"/>
          </p:cNvSpPr>
          <p:nvPr>
            <p:ph type="ctrTitle"/>
          </p:nvPr>
        </p:nvSpPr>
        <p:spPr>
          <a:xfrm>
            <a:off x="3371850" y="535533"/>
            <a:ext cx="6019800" cy="1101725"/>
          </a:xfrm>
        </p:spPr>
        <p:txBody>
          <a:bodyPr rtlCol="0">
            <a:noAutofit/>
          </a:bodyPr>
          <a:lstStyle/>
          <a:p>
            <a:pPr defTabSz="457207">
              <a:defRPr/>
            </a:pPr>
            <a:r>
              <a:rPr lang="en-US" altLang="en-US" dirty="0">
                <a:solidFill>
                  <a:schemeClr val="bg1">
                    <a:lumMod val="95000"/>
                  </a:schemeClr>
                </a:solidFill>
              </a:rPr>
              <a:t>Questions?</a:t>
            </a:r>
          </a:p>
        </p:txBody>
      </p:sp>
      <p:sp>
        <p:nvSpPr>
          <p:cNvPr id="29699" name="Subtitle 2"/>
          <p:cNvSpPr>
            <a:spLocks noGrp="1"/>
          </p:cNvSpPr>
          <p:nvPr>
            <p:ph type="subTitle" idx="1"/>
          </p:nvPr>
        </p:nvSpPr>
        <p:spPr>
          <a:xfrm>
            <a:off x="3491420" y="1734053"/>
            <a:ext cx="6286500" cy="3445763"/>
          </a:xfrm>
        </p:spPr>
        <p:txBody>
          <a:bodyPr rtlCol="0">
            <a:normAutofit/>
          </a:bodyPr>
          <a:lstStyle/>
          <a:p>
            <a:pPr>
              <a:lnSpc>
                <a:spcPct val="160000"/>
              </a:lnSpc>
            </a:pPr>
            <a:r>
              <a:rPr lang="en-US" altLang="en-US" sz="3200" dirty="0">
                <a:solidFill>
                  <a:schemeClr val="bg1"/>
                </a:solidFill>
              </a:rPr>
              <a:t>Karyn Molines</a:t>
            </a:r>
            <a:br>
              <a:rPr lang="en-US" altLang="en-US" sz="2000" dirty="0">
                <a:solidFill>
                  <a:schemeClr val="bg1"/>
                </a:solidFill>
              </a:rPr>
            </a:br>
            <a:r>
              <a:rPr lang="en-US" altLang="en-US" sz="2000" dirty="0" err="1">
                <a:solidFill>
                  <a:schemeClr val="bg1"/>
                </a:solidFill>
                <a:hlinkClick r:id="rId3"/>
              </a:rPr>
              <a:t>Karyn.Molines@CalvertCountyMD.gov</a:t>
            </a:r>
            <a:endParaRPr lang="en-US" altLang="en-US" sz="2000" dirty="0">
              <a:solidFill>
                <a:schemeClr val="bg1"/>
              </a:solidFill>
            </a:endParaRPr>
          </a:p>
          <a:p>
            <a:pPr>
              <a:lnSpc>
                <a:spcPct val="160000"/>
              </a:lnSpc>
            </a:pPr>
            <a:r>
              <a:rPr lang="en-US" altLang="en-US" sz="3200" dirty="0">
                <a:solidFill>
                  <a:schemeClr val="bg1"/>
                </a:solidFill>
              </a:rPr>
              <a:t>Victoria Hall</a:t>
            </a:r>
          </a:p>
          <a:p>
            <a:pPr>
              <a:lnSpc>
                <a:spcPct val="160000"/>
              </a:lnSpc>
            </a:pPr>
            <a:r>
              <a:rPr lang="en-US" altLang="en-US" sz="3200" dirty="0">
                <a:solidFill>
                  <a:schemeClr val="bg1"/>
                </a:solidFill>
              </a:rPr>
              <a:t>Riley Brown</a:t>
            </a:r>
          </a:p>
        </p:txBody>
      </p:sp>
      <p:sp>
        <p:nvSpPr>
          <p:cNvPr id="29700" name="Slide Number Placeholder 1"/>
          <p:cNvSpPr>
            <a:spLocks noGrp="1"/>
          </p:cNvSpPr>
          <p:nvPr>
            <p:ph type="sldNum" sz="quarter" idx="12"/>
          </p:nvPr>
        </p:nvSpPr>
        <p:spPr>
          <a:xfrm>
            <a:off x="10272713" y="151358"/>
            <a:ext cx="790575" cy="768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000">
                <a:solidFill>
                  <a:schemeClr val="bg1"/>
                </a:solidFill>
                <a:latin typeface="Century Gothic" pitchFamily="34" charset="0"/>
              </a:defRPr>
            </a:lvl1pPr>
            <a:lvl2pPr marL="742950" indent="-285750" eaLnBrk="0" hangingPunct="0">
              <a:spcBef>
                <a:spcPct val="20000"/>
              </a:spcBef>
              <a:buChar char="–"/>
              <a:defRPr sz="2800">
                <a:solidFill>
                  <a:schemeClr val="bg1"/>
                </a:solidFill>
                <a:latin typeface="Century Gothic" pitchFamily="34" charset="0"/>
              </a:defRPr>
            </a:lvl2pPr>
            <a:lvl3pPr marL="1143000" indent="-228600" eaLnBrk="0" hangingPunct="0">
              <a:spcBef>
                <a:spcPct val="20000"/>
              </a:spcBef>
              <a:buChar char="•"/>
              <a:defRPr sz="2400">
                <a:solidFill>
                  <a:schemeClr val="bg1"/>
                </a:solidFill>
                <a:latin typeface="Century Gothic" pitchFamily="34" charset="0"/>
              </a:defRPr>
            </a:lvl3pPr>
            <a:lvl4pPr marL="1600200" indent="-228600" eaLnBrk="0" hangingPunct="0">
              <a:spcBef>
                <a:spcPct val="20000"/>
              </a:spcBef>
              <a:buChar char="–"/>
              <a:defRPr sz="2000">
                <a:solidFill>
                  <a:schemeClr val="bg1"/>
                </a:solidFill>
                <a:latin typeface="Century Gothic" pitchFamily="34" charset="0"/>
              </a:defRPr>
            </a:lvl4pPr>
            <a:lvl5pPr marL="2057400" indent="-228600" eaLnBrk="0" hangingPunct="0">
              <a:spcBef>
                <a:spcPct val="20000"/>
              </a:spcBef>
              <a:buChar char="»"/>
              <a:defRPr sz="2000">
                <a:solidFill>
                  <a:schemeClr val="bg1"/>
                </a:solidFill>
                <a:latin typeface="Century Gothic" pitchFamily="34" charset="0"/>
              </a:defRPr>
            </a:lvl5pPr>
            <a:lvl6pPr marL="2514600" indent="-228600" eaLnBrk="0" fontAlgn="base" hangingPunct="0">
              <a:spcBef>
                <a:spcPct val="20000"/>
              </a:spcBef>
              <a:spcAft>
                <a:spcPct val="0"/>
              </a:spcAft>
              <a:buChar char="»"/>
              <a:defRPr sz="2000">
                <a:solidFill>
                  <a:schemeClr val="bg1"/>
                </a:solidFill>
                <a:latin typeface="Century Gothic" pitchFamily="34" charset="0"/>
              </a:defRPr>
            </a:lvl6pPr>
            <a:lvl7pPr marL="2971800" indent="-228600" eaLnBrk="0" fontAlgn="base" hangingPunct="0">
              <a:spcBef>
                <a:spcPct val="20000"/>
              </a:spcBef>
              <a:spcAft>
                <a:spcPct val="0"/>
              </a:spcAft>
              <a:buChar char="»"/>
              <a:defRPr sz="2000">
                <a:solidFill>
                  <a:schemeClr val="bg1"/>
                </a:solidFill>
                <a:latin typeface="Century Gothic" pitchFamily="34" charset="0"/>
              </a:defRPr>
            </a:lvl7pPr>
            <a:lvl8pPr marL="3429000" indent="-228600" eaLnBrk="0" fontAlgn="base" hangingPunct="0">
              <a:spcBef>
                <a:spcPct val="20000"/>
              </a:spcBef>
              <a:spcAft>
                <a:spcPct val="0"/>
              </a:spcAft>
              <a:buChar char="»"/>
              <a:defRPr sz="2000">
                <a:solidFill>
                  <a:schemeClr val="bg1"/>
                </a:solidFill>
                <a:latin typeface="Century Gothic" pitchFamily="34" charset="0"/>
              </a:defRPr>
            </a:lvl8pPr>
            <a:lvl9pPr marL="3886200" indent="-228600" eaLnBrk="0" fontAlgn="base" hangingPunct="0">
              <a:spcBef>
                <a:spcPct val="20000"/>
              </a:spcBef>
              <a:spcAft>
                <a:spcPct val="0"/>
              </a:spcAft>
              <a:buChar char="»"/>
              <a:defRPr sz="2000">
                <a:solidFill>
                  <a:schemeClr val="bg1"/>
                </a:solidFill>
                <a:latin typeface="Century Gothic" pitchFamily="34" charset="0"/>
              </a:defRPr>
            </a:lvl9pPr>
          </a:lstStyle>
          <a:p>
            <a:pPr eaLnBrk="1" hangingPunct="1">
              <a:spcBef>
                <a:spcPct val="0"/>
              </a:spcBef>
              <a:buFontTx/>
              <a:buNone/>
              <a:defRPr/>
            </a:pPr>
            <a:fld id="{8F197112-1CED-4201-A5C7-5CB704814A80}" type="slidenum">
              <a:rPr lang="en-US" altLang="en-US" sz="1400" b="1">
                <a:solidFill>
                  <a:schemeClr val="bg1">
                    <a:lumMod val="95000"/>
                  </a:schemeClr>
                </a:solidFill>
                <a:latin typeface="Arial" charset="0"/>
              </a:rPr>
              <a:pPr eaLnBrk="1" hangingPunct="1">
                <a:spcBef>
                  <a:spcPct val="0"/>
                </a:spcBef>
                <a:buFontTx/>
                <a:buNone/>
                <a:defRPr/>
              </a:pPr>
              <a:t>36</a:t>
            </a:fld>
            <a:endParaRPr lang="en-US" altLang="en-US" sz="1400" b="1" dirty="0">
              <a:solidFill>
                <a:schemeClr val="bg1">
                  <a:lumMod val="95000"/>
                </a:schemeClr>
              </a:solidFill>
              <a:latin typeface="Arial"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700" y="587930"/>
            <a:ext cx="3556000" cy="2667000"/>
          </a:xfrm>
          <a:prstGeom prst="rect">
            <a:avLst/>
          </a:prstGeom>
        </p:spPr>
      </p:pic>
      <p:sp>
        <p:nvSpPr>
          <p:cNvPr id="7" name="TextBox 6">
            <a:extLst>
              <a:ext uri="{FF2B5EF4-FFF2-40B4-BE49-F238E27FC236}">
                <a16:creationId xmlns:a16="http://schemas.microsoft.com/office/drawing/2014/main" id="{458B279C-62D6-4F03-9649-F6E7AAFE667B}"/>
              </a:ext>
            </a:extLst>
          </p:cNvPr>
          <p:cNvSpPr txBox="1"/>
          <p:nvPr/>
        </p:nvSpPr>
        <p:spPr>
          <a:xfrm>
            <a:off x="457200" y="6345238"/>
            <a:ext cx="11201400" cy="369332"/>
          </a:xfrm>
          <a:prstGeom prst="rect">
            <a:avLst/>
          </a:prstGeom>
          <a:noFill/>
        </p:spPr>
        <p:txBody>
          <a:bodyPr wrap="square">
            <a:spAutoFit/>
          </a:bodyPr>
          <a:lstStyle/>
          <a:p>
            <a:r>
              <a:rPr lang="en-US" altLang="en-US" dirty="0"/>
              <a:t>Unless otherwise indicated, Photos by Karyn Molines </a:t>
            </a:r>
          </a:p>
        </p:txBody>
      </p:sp>
      <p:sp>
        <p:nvSpPr>
          <p:cNvPr id="3" name="Rectangle 2">
            <a:extLst>
              <a:ext uri="{FF2B5EF4-FFF2-40B4-BE49-F238E27FC236}">
                <a16:creationId xmlns:a16="http://schemas.microsoft.com/office/drawing/2014/main" id="{9BC4840A-C5C0-4781-909C-A563206C5A8F}"/>
              </a:ext>
            </a:extLst>
          </p:cNvPr>
          <p:cNvSpPr/>
          <p:nvPr/>
        </p:nvSpPr>
        <p:spPr>
          <a:xfrm>
            <a:off x="7649937" y="5483442"/>
            <a:ext cx="4055076" cy="923330"/>
          </a:xfrm>
          <a:prstGeom prst="rect">
            <a:avLst/>
          </a:prstGeom>
        </p:spPr>
        <p:txBody>
          <a:bodyPr wrap="square">
            <a:spAutoFit/>
          </a:bodyPr>
          <a:lstStyle/>
          <a:p>
            <a:pPr algn="ctr"/>
            <a:r>
              <a:rPr lang="en-US" altLang="en-US" dirty="0">
                <a:solidFill>
                  <a:schemeClr val="bg1"/>
                </a:solidFill>
              </a:rPr>
              <a:t>Calvert County Parks &amp; Recreation</a:t>
            </a:r>
            <a:br>
              <a:rPr lang="en-US" altLang="en-US" dirty="0">
                <a:solidFill>
                  <a:schemeClr val="bg1"/>
                </a:solidFill>
              </a:rPr>
            </a:br>
            <a:r>
              <a:rPr lang="en-US" altLang="en-US" dirty="0">
                <a:solidFill>
                  <a:schemeClr val="bg1"/>
                </a:solidFill>
              </a:rPr>
              <a:t>Natural Resources Division</a:t>
            </a:r>
            <a:br>
              <a:rPr lang="en-US" altLang="en-US" dirty="0">
                <a:solidFill>
                  <a:schemeClr val="bg1"/>
                </a:solidFill>
              </a:rPr>
            </a:br>
            <a:r>
              <a:rPr lang="en-US" altLang="en-US" dirty="0">
                <a:solidFill>
                  <a:schemeClr val="bg1"/>
                </a:solidFill>
              </a:rPr>
              <a:t>410-535-5327</a:t>
            </a:r>
          </a:p>
        </p:txBody>
      </p:sp>
      <p:pic>
        <p:nvPicPr>
          <p:cNvPr id="8" name="Picture 7">
            <a:extLst>
              <a:ext uri="{FF2B5EF4-FFF2-40B4-BE49-F238E27FC236}">
                <a16:creationId xmlns:a16="http://schemas.microsoft.com/office/drawing/2014/main" id="{6AB1451F-458A-48EB-99F1-F42D878AD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0198" y="4452208"/>
            <a:ext cx="2857500" cy="9747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a:xfrm>
            <a:off x="1581150" y="5564190"/>
            <a:ext cx="2133600" cy="357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bg1"/>
                </a:solidFill>
                <a:latin typeface="Century Gothic" panose="020B0502020202020204" pitchFamily="34" charset="0"/>
              </a:defRPr>
            </a:lvl1pPr>
            <a:lvl2pPr marL="742950" indent="-285750">
              <a:spcBef>
                <a:spcPct val="20000"/>
              </a:spcBef>
              <a:buChar char="–"/>
              <a:defRPr sz="2800">
                <a:solidFill>
                  <a:schemeClr val="bg1"/>
                </a:solidFill>
                <a:latin typeface="Century Gothic" panose="020B0502020202020204" pitchFamily="34" charset="0"/>
              </a:defRPr>
            </a:lvl2pPr>
            <a:lvl3pPr marL="1143000" indent="-228600">
              <a:spcBef>
                <a:spcPct val="20000"/>
              </a:spcBef>
              <a:buChar char="•"/>
              <a:defRPr sz="2400">
                <a:solidFill>
                  <a:schemeClr val="bg1"/>
                </a:solidFill>
                <a:latin typeface="Century Gothic" panose="020B0502020202020204" pitchFamily="34" charset="0"/>
              </a:defRPr>
            </a:lvl3pPr>
            <a:lvl4pPr marL="1600200" indent="-228600">
              <a:spcBef>
                <a:spcPct val="20000"/>
              </a:spcBef>
              <a:buChar char="–"/>
              <a:defRPr sz="2000">
                <a:solidFill>
                  <a:schemeClr val="bg1"/>
                </a:solidFill>
                <a:latin typeface="Century Gothic" panose="020B0502020202020204" pitchFamily="34" charset="0"/>
              </a:defRPr>
            </a:lvl4pPr>
            <a:lvl5pPr marL="2057400" indent="-228600">
              <a:spcBef>
                <a:spcPct val="20000"/>
              </a:spcBef>
              <a:buChar char="»"/>
              <a:defRPr sz="2000">
                <a:solidFill>
                  <a:schemeClr val="bg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defRPr>
            </a:lvl9pPr>
          </a:lstStyle>
          <a:p>
            <a:pPr>
              <a:spcBef>
                <a:spcPct val="0"/>
              </a:spcBef>
              <a:buFontTx/>
              <a:buNone/>
            </a:pPr>
            <a:fld id="{3103962C-0D5E-4CFC-80CA-F9BAF3BD164E}" type="slidenum">
              <a:rPr lang="en-US" altLang="en-US" sz="1400">
                <a:solidFill>
                  <a:schemeClr val="tx1"/>
                </a:solidFill>
                <a:latin typeface="Arial" panose="020B0604020202020204" pitchFamily="34" charset="0"/>
              </a:rPr>
              <a:pPr>
                <a:spcBef>
                  <a:spcPct val="0"/>
                </a:spcBef>
                <a:buFontTx/>
                <a:buNone/>
              </a:pPr>
              <a:t>4</a:t>
            </a:fld>
            <a:endParaRPr lang="en-US" altLang="en-US" sz="1400">
              <a:solidFill>
                <a:schemeClr val="tx1"/>
              </a:solidFill>
              <a:latin typeface="Arial" panose="020B0604020202020204" pitchFamily="34" charset="0"/>
            </a:endParaRPr>
          </a:p>
        </p:txBody>
      </p:sp>
      <p:sp>
        <p:nvSpPr>
          <p:cNvPr id="4" name="Rectangle 3"/>
          <p:cNvSpPr/>
          <p:nvPr/>
        </p:nvSpPr>
        <p:spPr>
          <a:xfrm>
            <a:off x="6262621" y="2018687"/>
            <a:ext cx="5301925" cy="3724096"/>
          </a:xfrm>
          <a:prstGeom prst="rect">
            <a:avLst/>
          </a:prstGeom>
        </p:spPr>
        <p:txBody>
          <a:bodyPr wrap="square">
            <a:spAutoFit/>
          </a:bodyPr>
          <a:lstStyle/>
          <a:p>
            <a:pPr eaLnBrk="1" hangingPunct="1">
              <a:defRPr/>
            </a:pPr>
            <a:r>
              <a:rPr lang="en-US" altLang="en-US" sz="3600" dirty="0">
                <a:solidFill>
                  <a:schemeClr val="bg1"/>
                </a:solidFill>
                <a:latin typeface="Arial" charset="0"/>
              </a:rPr>
              <a:t>Outdoor Recreation</a:t>
            </a:r>
          </a:p>
          <a:p>
            <a:pPr eaLnBrk="1" hangingPunct="1">
              <a:defRPr/>
            </a:pPr>
            <a:r>
              <a:rPr lang="en-US" altLang="en-US" sz="3600" dirty="0">
                <a:solidFill>
                  <a:schemeClr val="bg1"/>
                </a:solidFill>
                <a:latin typeface="Arial" charset="0"/>
              </a:rPr>
              <a:t>Habitat Management</a:t>
            </a:r>
          </a:p>
          <a:p>
            <a:pPr lvl="1">
              <a:defRPr/>
            </a:pPr>
            <a:r>
              <a:rPr lang="en-US" altLang="en-US" sz="3200" dirty="0">
                <a:solidFill>
                  <a:schemeClr val="bg1"/>
                </a:solidFill>
                <a:latin typeface="Arial" charset="0"/>
              </a:rPr>
              <a:t>Forests</a:t>
            </a:r>
          </a:p>
          <a:p>
            <a:pPr lvl="1">
              <a:defRPr/>
            </a:pPr>
            <a:r>
              <a:rPr lang="en-US" altLang="en-US" sz="3200" dirty="0">
                <a:solidFill>
                  <a:schemeClr val="bg1"/>
                </a:solidFill>
                <a:latin typeface="Arial" charset="0"/>
              </a:rPr>
              <a:t>Wetlands</a:t>
            </a:r>
          </a:p>
          <a:p>
            <a:pPr lvl="1">
              <a:defRPr/>
            </a:pPr>
            <a:r>
              <a:rPr lang="en-US" altLang="en-US" sz="3200" dirty="0">
                <a:solidFill>
                  <a:schemeClr val="bg1"/>
                </a:solidFill>
                <a:latin typeface="Arial" charset="0"/>
              </a:rPr>
              <a:t>Shoreline</a:t>
            </a:r>
          </a:p>
          <a:p>
            <a:pPr lvl="1">
              <a:defRPr/>
            </a:pPr>
            <a:r>
              <a:rPr lang="en-US" altLang="en-US" sz="3200" dirty="0">
                <a:solidFill>
                  <a:schemeClr val="bg1"/>
                </a:solidFill>
                <a:latin typeface="Arial" charset="0"/>
              </a:rPr>
              <a:t>Meadows</a:t>
            </a:r>
          </a:p>
          <a:p>
            <a:pPr>
              <a:defRPr/>
            </a:pPr>
            <a:r>
              <a:rPr lang="en-US" altLang="en-US" sz="3600" dirty="0">
                <a:solidFill>
                  <a:schemeClr val="bg1"/>
                </a:solidFill>
                <a:latin typeface="Arial" charset="0"/>
              </a:rPr>
              <a:t>Community Engagement</a:t>
            </a:r>
          </a:p>
        </p:txBody>
      </p:sp>
      <p:grpSp>
        <p:nvGrpSpPr>
          <p:cNvPr id="8" name="Group 7"/>
          <p:cNvGrpSpPr/>
          <p:nvPr/>
        </p:nvGrpSpPr>
        <p:grpSpPr>
          <a:xfrm>
            <a:off x="228600" y="190500"/>
            <a:ext cx="6019800" cy="6477000"/>
            <a:chOff x="57150" y="25400"/>
            <a:chExt cx="5135562" cy="5006975"/>
          </a:xfrm>
        </p:grpSpPr>
        <p:pic>
          <p:nvPicPr>
            <p:cNvPr id="2" name="Picture 1"/>
            <p:cNvPicPr>
              <a:picLocks noChangeAspect="1"/>
            </p:cNvPicPr>
            <p:nvPr/>
          </p:nvPicPr>
          <p:blipFill>
            <a:blip r:embed="rId3"/>
            <a:stretch>
              <a:fillRect/>
            </a:stretch>
          </p:blipFill>
          <p:spPr>
            <a:xfrm>
              <a:off x="57150" y="25400"/>
              <a:ext cx="3993818" cy="5006975"/>
            </a:xfrm>
            <a:prstGeom prst="rect">
              <a:avLst/>
            </a:prstGeom>
          </p:spPr>
        </p:pic>
        <p:grpSp>
          <p:nvGrpSpPr>
            <p:cNvPr id="6" name="Group 5"/>
            <p:cNvGrpSpPr/>
            <p:nvPr/>
          </p:nvGrpSpPr>
          <p:grpSpPr>
            <a:xfrm>
              <a:off x="2178050" y="25400"/>
              <a:ext cx="3014662" cy="3311327"/>
              <a:chOff x="2178050" y="25400"/>
              <a:chExt cx="3014662" cy="3311327"/>
            </a:xfrm>
          </p:grpSpPr>
          <p:pic>
            <p:nvPicPr>
              <p:cNvPr id="3" name="Picture 2"/>
              <p:cNvPicPr>
                <a:picLocks noChangeAspect="1"/>
              </p:cNvPicPr>
              <p:nvPr/>
            </p:nvPicPr>
            <p:blipFill>
              <a:blip r:embed="rId4"/>
              <a:stretch>
                <a:fillRect/>
              </a:stretch>
            </p:blipFill>
            <p:spPr>
              <a:xfrm>
                <a:off x="2178050" y="25400"/>
                <a:ext cx="3014662" cy="3004842"/>
              </a:xfrm>
              <a:prstGeom prst="rect">
                <a:avLst/>
              </a:prstGeom>
            </p:spPr>
          </p:pic>
          <p:sp>
            <p:nvSpPr>
              <p:cNvPr id="5" name="TextBox 4"/>
              <p:cNvSpPr txBox="1"/>
              <p:nvPr/>
            </p:nvSpPr>
            <p:spPr>
              <a:xfrm>
                <a:off x="2178050" y="3028950"/>
                <a:ext cx="300355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400" dirty="0">
                    <a:solidFill>
                      <a:schemeClr val="tx1"/>
                    </a:solidFill>
                  </a:rPr>
                  <a:t>Approx. 1,600 acres</a:t>
                </a: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D83BBD7C-498A-4C5D-AB41-F426C68BC7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49" name="Rectangle 48">
              <a:extLst>
                <a:ext uri="{FF2B5EF4-FFF2-40B4-BE49-F238E27FC236}">
                  <a16:creationId xmlns:a16="http://schemas.microsoft.com/office/drawing/2014/main" id="{3C244CB4-82F8-408B-90CF-8790B4920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Oval 49">
              <a:extLst>
                <a:ext uri="{FF2B5EF4-FFF2-40B4-BE49-F238E27FC236}">
                  <a16:creationId xmlns:a16="http://schemas.microsoft.com/office/drawing/2014/main" id="{3AEB2EDF-947E-4C45-84CA-A7677672F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a:extLst>
                <a:ext uri="{FF2B5EF4-FFF2-40B4-BE49-F238E27FC236}">
                  <a16:creationId xmlns:a16="http://schemas.microsoft.com/office/drawing/2014/main" id="{D7E0AB0B-FFA9-4D57-AC8F-5F83219DA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a:extLst>
                <a:ext uri="{FF2B5EF4-FFF2-40B4-BE49-F238E27FC236}">
                  <a16:creationId xmlns:a16="http://schemas.microsoft.com/office/drawing/2014/main" id="{3AE4624A-38E2-4004-A68A-46B487FF7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Freeform 5">
              <a:extLst>
                <a:ext uri="{FF2B5EF4-FFF2-40B4-BE49-F238E27FC236}">
                  <a16:creationId xmlns:a16="http://schemas.microsoft.com/office/drawing/2014/main" id="{D389D2B9-4681-43B1-B432-CF57F21B12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5" name="Rectangle 54">
            <a:extLst>
              <a:ext uri="{FF2B5EF4-FFF2-40B4-BE49-F238E27FC236}">
                <a16:creationId xmlns:a16="http://schemas.microsoft.com/office/drawing/2014/main" id="{2243419A-744C-4016-8F12-40F0C0183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A4672DC-B7AC-42F5-9B4C-CB657BB6E1C0}"/>
              </a:ext>
            </a:extLst>
          </p:cNvPr>
          <p:cNvSpPr>
            <a:spLocks noGrp="1"/>
          </p:cNvSpPr>
          <p:nvPr>
            <p:ph type="title"/>
          </p:nvPr>
        </p:nvSpPr>
        <p:spPr>
          <a:xfrm>
            <a:off x="685800" y="680477"/>
            <a:ext cx="8825658" cy="586380"/>
          </a:xfrm>
        </p:spPr>
        <p:txBody>
          <a:bodyPr vert="horz" lIns="91440" tIns="45720" rIns="91440" bIns="45720" rtlCol="0" anchor="b">
            <a:normAutofit/>
          </a:bodyPr>
          <a:lstStyle/>
          <a:p>
            <a:pPr>
              <a:lnSpc>
                <a:spcPct val="90000"/>
              </a:lnSpc>
            </a:pPr>
            <a:r>
              <a:rPr lang="en-US" sz="3600" dirty="0"/>
              <a:t>Pollination 101 </a:t>
            </a:r>
          </a:p>
        </p:txBody>
      </p:sp>
      <p:sp>
        <p:nvSpPr>
          <p:cNvPr id="5" name="Text Placeholder 4">
            <a:extLst>
              <a:ext uri="{FF2B5EF4-FFF2-40B4-BE49-F238E27FC236}">
                <a16:creationId xmlns:a16="http://schemas.microsoft.com/office/drawing/2014/main" id="{08DD241A-8563-445F-9646-9970C7E5327D}"/>
              </a:ext>
            </a:extLst>
          </p:cNvPr>
          <p:cNvSpPr>
            <a:spLocks noGrp="1"/>
          </p:cNvSpPr>
          <p:nvPr>
            <p:ph type="body" idx="1"/>
          </p:nvPr>
        </p:nvSpPr>
        <p:spPr>
          <a:xfrm>
            <a:off x="76200" y="6475413"/>
            <a:ext cx="8825658" cy="298240"/>
          </a:xfrm>
        </p:spPr>
        <p:txBody>
          <a:bodyPr vert="horz" lIns="91440" tIns="45720" rIns="91440" bIns="45720" rtlCol="0" anchor="t">
            <a:normAutofit fontScale="92500" lnSpcReduction="10000"/>
          </a:bodyPr>
          <a:lstStyle/>
          <a:p>
            <a:r>
              <a:rPr lang="en-US" altLang="en-US" sz="1600">
                <a:solidFill>
                  <a:schemeClr val="tx1"/>
                </a:solidFill>
              </a:rPr>
              <a:t>https://www.ypsilibrary.org/2020/06/bees/</a:t>
            </a:r>
          </a:p>
        </p:txBody>
      </p:sp>
      <p:pic>
        <p:nvPicPr>
          <p:cNvPr id="18" name="Picture 2" descr="https://bepwp3zuflt7grrg1y1rtmwn-wpengine.netdna-ssl.com/wp-content/uploads/2020/06/pollinate-diagram.jpg">
            <a:extLst>
              <a:ext uri="{FF2B5EF4-FFF2-40B4-BE49-F238E27FC236}">
                <a16:creationId xmlns:a16="http://schemas.microsoft.com/office/drawing/2014/main" id="{2D74A622-8A02-421F-977B-34BDA7BCB6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9" r="-1" b="17450"/>
          <a:stretch/>
        </p:blipFill>
        <p:spPr bwMode="auto">
          <a:xfrm>
            <a:off x="1108929" y="1427641"/>
            <a:ext cx="9974142" cy="4639273"/>
          </a:xfrm>
          <a:prstGeom prst="rect">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717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941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4626-31E6-44B5-A69A-DE09919ECC7D}"/>
              </a:ext>
            </a:extLst>
          </p:cNvPr>
          <p:cNvSpPr>
            <a:spLocks noGrp="1"/>
          </p:cNvSpPr>
          <p:nvPr>
            <p:ph type="title"/>
          </p:nvPr>
        </p:nvSpPr>
        <p:spPr>
          <a:xfrm>
            <a:off x="609600" y="685800"/>
            <a:ext cx="3962400" cy="685800"/>
          </a:xfrm>
        </p:spPr>
        <p:txBody>
          <a:bodyPr/>
          <a:lstStyle/>
          <a:p>
            <a:r>
              <a:rPr lang="en-US" sz="4000" dirty="0"/>
              <a:t>Pollinators</a:t>
            </a:r>
          </a:p>
        </p:txBody>
      </p:sp>
      <p:graphicFrame>
        <p:nvGraphicFramePr>
          <p:cNvPr id="5" name="Content Placeholder 4">
            <a:extLst>
              <a:ext uri="{FF2B5EF4-FFF2-40B4-BE49-F238E27FC236}">
                <a16:creationId xmlns:a16="http://schemas.microsoft.com/office/drawing/2014/main" id="{8001E5AA-E5E1-4A25-978C-D2504E68FA83}"/>
              </a:ext>
            </a:extLst>
          </p:cNvPr>
          <p:cNvGraphicFramePr>
            <a:graphicFrameLocks noGrp="1"/>
          </p:cNvGraphicFramePr>
          <p:nvPr>
            <p:ph idx="1"/>
            <p:extLst>
              <p:ext uri="{D42A27DB-BD31-4B8C-83A1-F6EECF244321}">
                <p14:modId xmlns:p14="http://schemas.microsoft.com/office/powerpoint/2010/main" val="2881825404"/>
              </p:ext>
            </p:extLst>
          </p:nvPr>
        </p:nvGraphicFramePr>
        <p:xfrm>
          <a:off x="5867400" y="-152400"/>
          <a:ext cx="5195888"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81FCE03E-9603-4747-AE7C-D2EFE9CD9377}"/>
              </a:ext>
            </a:extLst>
          </p:cNvPr>
          <p:cNvSpPr>
            <a:spLocks noGrp="1"/>
          </p:cNvSpPr>
          <p:nvPr>
            <p:ph type="body" sz="half" idx="2"/>
          </p:nvPr>
        </p:nvSpPr>
        <p:spPr>
          <a:xfrm>
            <a:off x="609600" y="1828800"/>
            <a:ext cx="2057399" cy="3733800"/>
          </a:xfrm>
        </p:spPr>
        <p:txBody>
          <a:bodyPr>
            <a:normAutofit lnSpcReduction="10000"/>
          </a:bodyPr>
          <a:lstStyle/>
          <a:p>
            <a:r>
              <a:rPr lang="en-US" sz="2800" dirty="0"/>
              <a:t>Bees</a:t>
            </a:r>
          </a:p>
          <a:p>
            <a:r>
              <a:rPr lang="en-US" sz="2800" dirty="0"/>
              <a:t>Flies</a:t>
            </a:r>
          </a:p>
          <a:p>
            <a:r>
              <a:rPr lang="en-US" sz="2800" dirty="0"/>
              <a:t>Beetles</a:t>
            </a:r>
          </a:p>
          <a:p>
            <a:r>
              <a:rPr lang="en-US" sz="2800" dirty="0"/>
              <a:t>Wasps</a:t>
            </a:r>
          </a:p>
          <a:p>
            <a:r>
              <a:rPr lang="en-US" sz="2800" dirty="0"/>
              <a:t>Moths</a:t>
            </a:r>
          </a:p>
          <a:p>
            <a:r>
              <a:rPr lang="en-US" sz="2800" dirty="0"/>
              <a:t>Butterflies</a:t>
            </a:r>
          </a:p>
          <a:p>
            <a:r>
              <a:rPr lang="en-US" sz="2800" dirty="0"/>
              <a:t>Ants</a:t>
            </a:r>
          </a:p>
        </p:txBody>
      </p:sp>
      <p:graphicFrame>
        <p:nvGraphicFramePr>
          <p:cNvPr id="6" name="Content Placeholder 4">
            <a:extLst>
              <a:ext uri="{FF2B5EF4-FFF2-40B4-BE49-F238E27FC236}">
                <a16:creationId xmlns:a16="http://schemas.microsoft.com/office/drawing/2014/main" id="{118AB326-B98B-4DD8-B04A-5A58CC81CF9A}"/>
              </a:ext>
            </a:extLst>
          </p:cNvPr>
          <p:cNvGraphicFramePr>
            <a:graphicFrameLocks/>
          </p:cNvGraphicFramePr>
          <p:nvPr>
            <p:extLst>
              <p:ext uri="{D42A27DB-BD31-4B8C-83A1-F6EECF244321}">
                <p14:modId xmlns:p14="http://schemas.microsoft.com/office/powerpoint/2010/main" val="4079515582"/>
              </p:ext>
            </p:extLst>
          </p:nvPr>
        </p:nvGraphicFramePr>
        <p:xfrm>
          <a:off x="5867400" y="3352800"/>
          <a:ext cx="5195888" cy="3505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6">
            <a:extLst>
              <a:ext uri="{FF2B5EF4-FFF2-40B4-BE49-F238E27FC236}">
                <a16:creationId xmlns:a16="http://schemas.microsoft.com/office/drawing/2014/main" id="{C249B426-2EB6-42B9-B70E-717A65723A10}"/>
              </a:ext>
            </a:extLst>
          </p:cNvPr>
          <p:cNvSpPr/>
          <p:nvPr/>
        </p:nvSpPr>
        <p:spPr>
          <a:xfrm>
            <a:off x="3120738" y="1676400"/>
            <a:ext cx="1683327" cy="2759730"/>
          </a:xfrm>
          <a:prstGeom prst="rect">
            <a:avLst/>
          </a:prstGeom>
        </p:spPr>
        <p:txBody>
          <a:bodyPr wrap="square">
            <a:spAutoFit/>
          </a:bodyPr>
          <a:lstStyle/>
          <a:p>
            <a:pPr>
              <a:spcBef>
                <a:spcPts val="1000"/>
              </a:spcBef>
              <a:buClr>
                <a:schemeClr val="accent1"/>
              </a:buClr>
              <a:buSzPct val="80000"/>
            </a:pPr>
            <a:endParaRPr lang="en-US" sz="2800" dirty="0">
              <a:solidFill>
                <a:schemeClr val="tx2">
                  <a:lumMod val="40000"/>
                  <a:lumOff val="60000"/>
                </a:schemeClr>
              </a:solidFill>
            </a:endParaRPr>
          </a:p>
          <a:p>
            <a:pPr>
              <a:spcBef>
                <a:spcPts val="1000"/>
              </a:spcBef>
              <a:buClr>
                <a:schemeClr val="accent1"/>
              </a:buClr>
              <a:buSzPct val="80000"/>
            </a:pPr>
            <a:r>
              <a:rPr lang="en-US" sz="2800" dirty="0">
                <a:solidFill>
                  <a:schemeClr val="tx2">
                    <a:lumMod val="40000"/>
                    <a:lumOff val="60000"/>
                  </a:schemeClr>
                </a:solidFill>
              </a:rPr>
              <a:t>Bats</a:t>
            </a:r>
          </a:p>
          <a:p>
            <a:pPr>
              <a:spcBef>
                <a:spcPts val="1000"/>
              </a:spcBef>
              <a:buClr>
                <a:schemeClr val="accent1"/>
              </a:buClr>
              <a:buSzPct val="80000"/>
            </a:pPr>
            <a:r>
              <a:rPr lang="en-US" sz="2800" dirty="0">
                <a:solidFill>
                  <a:schemeClr val="tx2">
                    <a:lumMod val="40000"/>
                    <a:lumOff val="60000"/>
                  </a:schemeClr>
                </a:solidFill>
              </a:rPr>
              <a:t>Birds</a:t>
            </a:r>
          </a:p>
          <a:p>
            <a:pPr>
              <a:spcBef>
                <a:spcPts val="1000"/>
              </a:spcBef>
              <a:buClr>
                <a:schemeClr val="accent1"/>
              </a:buClr>
              <a:buSzPct val="80000"/>
            </a:pPr>
            <a:r>
              <a:rPr lang="en-US" sz="2800" dirty="0">
                <a:solidFill>
                  <a:schemeClr val="tx2">
                    <a:lumMod val="40000"/>
                    <a:lumOff val="60000"/>
                  </a:schemeClr>
                </a:solidFill>
              </a:rPr>
              <a:t>Wind</a:t>
            </a:r>
          </a:p>
          <a:p>
            <a:pPr>
              <a:spcBef>
                <a:spcPts val="1000"/>
              </a:spcBef>
              <a:buClr>
                <a:schemeClr val="accent1"/>
              </a:buClr>
              <a:buSzPct val="80000"/>
            </a:pPr>
            <a:r>
              <a:rPr lang="en-US" sz="2800" dirty="0">
                <a:solidFill>
                  <a:schemeClr val="tx2">
                    <a:lumMod val="40000"/>
                    <a:lumOff val="60000"/>
                  </a:schemeClr>
                </a:solidFill>
              </a:rPr>
              <a:t>Plants</a:t>
            </a:r>
          </a:p>
        </p:txBody>
      </p:sp>
    </p:spTree>
    <p:extLst>
      <p:ext uri="{BB962C8B-B14F-4D97-AF65-F5344CB8AC3E}">
        <p14:creationId xmlns:p14="http://schemas.microsoft.com/office/powerpoint/2010/main" val="1306264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AC64B6-5299-4EDC-A5BA-C486DE6052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0" name="Rectangle 9">
              <a:extLst>
                <a:ext uri="{FF2B5EF4-FFF2-40B4-BE49-F238E27FC236}">
                  <a16:creationId xmlns:a16="http://schemas.microsoft.com/office/drawing/2014/main" id="{BA11BA08-D406-4EBC-80F9-8C9B13860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1CD848F9-F2DE-446B-8417-F43DDB436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950ADE9-C1AB-43FC-837A-4805DF5D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4A32DB1-B927-4CC4-86F7-62404124F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D096476B-32CF-4EEC-A4D2-18B931E582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CB300B9C-C1F6-47BC-A43F-3B172CD7F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33474BD5-5CDD-4624-B265-461D5D2FA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6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9C082B5-9FB8-47CC-AE81-E993CEC17D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21" name="Rectangle 20">
              <a:extLst>
                <a:ext uri="{FF2B5EF4-FFF2-40B4-BE49-F238E27FC236}">
                  <a16:creationId xmlns:a16="http://schemas.microsoft.com/office/drawing/2014/main" id="{49775A48-EE8C-4715-94E0-D6CC9F99A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a:extLst>
                <a:ext uri="{FF2B5EF4-FFF2-40B4-BE49-F238E27FC236}">
                  <a16:creationId xmlns:a16="http://schemas.microsoft.com/office/drawing/2014/main" id="{DA7DF42E-92EA-43F7-B3B1-AF3704E37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19381BF3-00FA-475A-AF22-25E832179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9327A924-89E3-4A90-B5A4-93D47D66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a:extLst>
                <a:ext uri="{FF2B5EF4-FFF2-40B4-BE49-F238E27FC236}">
                  <a16:creationId xmlns:a16="http://schemas.microsoft.com/office/drawing/2014/main" id="{3FEF908F-83B8-4DD0-8A1B-F1F735BE9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5">
              <a:extLst>
                <a:ext uri="{FF2B5EF4-FFF2-40B4-BE49-F238E27FC236}">
                  <a16:creationId xmlns:a16="http://schemas.microsoft.com/office/drawing/2014/main" id="{9C3956E1-F253-4F36-84D5-22D5373F0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7" name="Freeform 5">
              <a:extLst>
                <a:ext uri="{FF2B5EF4-FFF2-40B4-BE49-F238E27FC236}">
                  <a16:creationId xmlns:a16="http://schemas.microsoft.com/office/drawing/2014/main" id="{68E0CC82-48EE-47B3-8BF4-8C58CF31CE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9" name="Rectangle 28">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7F3BEDC-A882-4E59-9A43-8F50E0445E28}"/>
              </a:ext>
            </a:extLst>
          </p:cNvPr>
          <p:cNvSpPr>
            <a:spLocks noGrp="1"/>
          </p:cNvSpPr>
          <p:nvPr>
            <p:ph type="title"/>
          </p:nvPr>
        </p:nvSpPr>
        <p:spPr>
          <a:xfrm>
            <a:off x="1683171" y="394816"/>
            <a:ext cx="8825658" cy="1028252"/>
          </a:xfrm>
        </p:spPr>
        <p:txBody>
          <a:bodyPr vert="horz" lIns="91440" tIns="45720" rIns="91440" bIns="45720" rtlCol="0" anchor="ctr">
            <a:normAutofit fontScale="90000"/>
          </a:bodyPr>
          <a:lstStyle/>
          <a:p>
            <a:pPr algn="ctr"/>
            <a:r>
              <a:rPr lang="en-US" sz="6600" dirty="0">
                <a:solidFill>
                  <a:srgbClr val="FFFFFF"/>
                </a:solidFill>
              </a:rPr>
              <a:t>Quiz Time</a:t>
            </a:r>
          </a:p>
        </p:txBody>
      </p:sp>
      <p:sp>
        <p:nvSpPr>
          <p:cNvPr id="28" name="Text Placeholder 3">
            <a:extLst>
              <a:ext uri="{FF2B5EF4-FFF2-40B4-BE49-F238E27FC236}">
                <a16:creationId xmlns:a16="http://schemas.microsoft.com/office/drawing/2014/main" id="{ACEFE3C1-F52C-486E-AB73-8FAAD4F26D48}"/>
              </a:ext>
            </a:extLst>
          </p:cNvPr>
          <p:cNvSpPr txBox="1">
            <a:spLocks/>
          </p:cNvSpPr>
          <p:nvPr/>
        </p:nvSpPr>
        <p:spPr>
          <a:xfrm>
            <a:off x="1667377" y="1464264"/>
            <a:ext cx="8825658" cy="82893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pPr algn="ctr"/>
            <a:r>
              <a:rPr lang="en-US" sz="3200" cap="all" dirty="0">
                <a:solidFill>
                  <a:schemeClr val="accent3">
                    <a:lumMod val="20000"/>
                    <a:lumOff val="80000"/>
                  </a:schemeClr>
                </a:solidFill>
              </a:rPr>
              <a:t>Riley Brown and Tori Hall</a:t>
            </a:r>
          </a:p>
        </p:txBody>
      </p:sp>
      <p:pic>
        <p:nvPicPr>
          <p:cNvPr id="30" name="Content Placeholder 6">
            <a:extLst>
              <a:ext uri="{FF2B5EF4-FFF2-40B4-BE49-F238E27FC236}">
                <a16:creationId xmlns:a16="http://schemas.microsoft.com/office/drawing/2014/main" id="{09C816BC-A784-4094-AFB5-057D2D291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0878" y="2312286"/>
            <a:ext cx="4525963" cy="4525963"/>
          </a:xfrm>
          <a:prstGeom prst="rect">
            <a:avLst/>
          </a:prstGeom>
        </p:spPr>
      </p:pic>
      <p:pic>
        <p:nvPicPr>
          <p:cNvPr id="31" name="Content Placeholder 8">
            <a:extLst>
              <a:ext uri="{FF2B5EF4-FFF2-40B4-BE49-F238E27FC236}">
                <a16:creationId xmlns:a16="http://schemas.microsoft.com/office/drawing/2014/main" id="{9621C938-81F1-4751-B303-285E1F6EF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1846" y="2293034"/>
            <a:ext cx="2185988" cy="2185988"/>
          </a:xfrm>
          <a:prstGeom prst="rect">
            <a:avLst/>
          </a:prstGeom>
        </p:spPr>
      </p:pic>
      <p:pic>
        <p:nvPicPr>
          <p:cNvPr id="32" name="Content Placeholder 10">
            <a:extLst>
              <a:ext uri="{FF2B5EF4-FFF2-40B4-BE49-F238E27FC236}">
                <a16:creationId xmlns:a16="http://schemas.microsoft.com/office/drawing/2014/main" id="{C0F9D207-25F5-41C6-9828-AF2D74226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860259" y="4625369"/>
            <a:ext cx="2187575" cy="2187575"/>
          </a:xfrm>
          <a:prstGeom prst="rect">
            <a:avLst/>
          </a:prstGeom>
        </p:spPr>
      </p:pic>
      <p:pic>
        <p:nvPicPr>
          <p:cNvPr id="33" name="Picture 32">
            <a:extLst>
              <a:ext uri="{FF2B5EF4-FFF2-40B4-BE49-F238E27FC236}">
                <a16:creationId xmlns:a16="http://schemas.microsoft.com/office/drawing/2014/main" id="{5982254D-995A-42D5-B5D0-83DD7D2B40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1847" y="2293196"/>
            <a:ext cx="4528786" cy="4528786"/>
          </a:xfrm>
          <a:prstGeom prst="rect">
            <a:avLst/>
          </a:prstGeom>
        </p:spPr>
      </p:pic>
      <p:sp>
        <p:nvSpPr>
          <p:cNvPr id="5" name="Text Placeholder 4">
            <a:extLst>
              <a:ext uri="{FF2B5EF4-FFF2-40B4-BE49-F238E27FC236}">
                <a16:creationId xmlns:a16="http://schemas.microsoft.com/office/drawing/2014/main" id="{0C95254F-A8E2-4AB1-9117-E9DD0E410517}"/>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277616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3BBD7C-498A-4C5D-AB41-F426C68BC7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 name="Rectangle 10">
              <a:extLst>
                <a:ext uri="{FF2B5EF4-FFF2-40B4-BE49-F238E27FC236}">
                  <a16:creationId xmlns:a16="http://schemas.microsoft.com/office/drawing/2014/main" id="{3C244CB4-82F8-408B-90CF-8790B4920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AEB2EDF-947E-4C45-84CA-A7677672F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E0AB0B-FFA9-4D57-AC8F-5F83219DA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AE4624A-38E2-4004-A68A-46B487FF7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389D2B9-4681-43B1-B432-CF57F21B12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2243419A-744C-4016-8F12-40F0C0183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AAEAB559-7288-4F8E-B181-62C2B17E7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B9821976-E871-4B0B-B5A5-C2D2E3A2F800}"/>
              </a:ext>
            </a:extLst>
          </p:cNvPr>
          <p:cNvSpPr>
            <a:spLocks noGrp="1"/>
          </p:cNvSpPr>
          <p:nvPr>
            <p:ph type="title"/>
          </p:nvPr>
        </p:nvSpPr>
        <p:spPr>
          <a:xfrm>
            <a:off x="1154955" y="2099733"/>
            <a:ext cx="6202578" cy="2677648"/>
          </a:xfrm>
        </p:spPr>
        <p:txBody>
          <a:bodyPr vert="horz" lIns="91440" tIns="45720" rIns="91440" bIns="45720" rtlCol="0" anchor="b">
            <a:normAutofit/>
          </a:bodyPr>
          <a:lstStyle/>
          <a:p>
            <a:r>
              <a:rPr lang="en-US" sz="4800"/>
              <a:t>Why Are Pollinators Important?</a:t>
            </a:r>
          </a:p>
        </p:txBody>
      </p:sp>
      <p:sp>
        <p:nvSpPr>
          <p:cNvPr id="3" name="Text Placeholder 2">
            <a:extLst>
              <a:ext uri="{FF2B5EF4-FFF2-40B4-BE49-F238E27FC236}">
                <a16:creationId xmlns:a16="http://schemas.microsoft.com/office/drawing/2014/main" id="{4318CABB-B5C4-4F3A-A49D-39FD7AC7F493}"/>
              </a:ext>
            </a:extLst>
          </p:cNvPr>
          <p:cNvSpPr>
            <a:spLocks noGrp="1"/>
          </p:cNvSpPr>
          <p:nvPr>
            <p:ph type="body" idx="1"/>
          </p:nvPr>
        </p:nvSpPr>
        <p:spPr>
          <a:xfrm>
            <a:off x="1154955" y="4777380"/>
            <a:ext cx="6202578" cy="861420"/>
          </a:xfrm>
        </p:spPr>
        <p:txBody>
          <a:bodyPr vert="horz" lIns="91440" tIns="45720" rIns="91440" bIns="45720" rtlCol="0" anchor="t">
            <a:normAutofit/>
          </a:bodyPr>
          <a:lstStyle/>
          <a:p>
            <a:endParaRPr lang="en-US" sz="1800">
              <a:solidFill>
                <a:schemeClr val="tx2">
                  <a:lumMod val="40000"/>
                  <a:lumOff val="60000"/>
                </a:schemeClr>
              </a:solidFill>
            </a:endParaRPr>
          </a:p>
        </p:txBody>
      </p:sp>
      <p:pic>
        <p:nvPicPr>
          <p:cNvPr id="5" name="Picture 4">
            <a:extLst>
              <a:ext uri="{FF2B5EF4-FFF2-40B4-BE49-F238E27FC236}">
                <a16:creationId xmlns:a16="http://schemas.microsoft.com/office/drawing/2014/main" id="{2C565121-7854-4353-B1A5-438C92FDC1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V="1">
            <a:off x="6933408" y="1620371"/>
            <a:ext cx="5923955" cy="3636371"/>
          </a:xfrm>
          <a:prstGeom prst="rect">
            <a:avLst/>
          </a:prstGeom>
          <a:ln>
            <a:noFill/>
          </a:ln>
        </p:spPr>
      </p:pic>
      <p:sp>
        <p:nvSpPr>
          <p:cNvPr id="21" name="Rectangle 20">
            <a:extLst>
              <a:ext uri="{FF2B5EF4-FFF2-40B4-BE49-F238E27FC236}">
                <a16:creationId xmlns:a16="http://schemas.microsoft.com/office/drawing/2014/main" id="{A6501AAA-3294-4A8D-9F6B-AA0ACD443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039282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C4619D6FA15740B2DF5C5CC621EB6E" ma:contentTypeVersion="15" ma:contentTypeDescription="Create a new document." ma:contentTypeScope="" ma:versionID="fa405f3c0446971732ae6faa7ae7eeeb">
  <xsd:schema xmlns:xsd="http://www.w3.org/2001/XMLSchema" xmlns:xs="http://www.w3.org/2001/XMLSchema" xmlns:p="http://schemas.microsoft.com/office/2006/metadata/properties" xmlns:ns3="f5a29844-b70b-4277-a97d-6936fb7b7c1c" xmlns:ns4="bc5a1eed-c0ad-4626-bbdf-433649a79054" targetNamespace="http://schemas.microsoft.com/office/2006/metadata/properties" ma:root="true" ma:fieldsID="50745b3c2ca0d2a0f247564e99a7b3fb" ns3:_="" ns4:_="">
    <xsd:import namespace="f5a29844-b70b-4277-a97d-6936fb7b7c1c"/>
    <xsd:import namespace="bc5a1eed-c0ad-4626-bbdf-433649a7905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a29844-b70b-4277-a97d-6936fb7b7c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5a1eed-c0ad-4626-bbdf-433649a7905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5a29844-b70b-4277-a97d-6936fb7b7c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ACB054-FE97-4F49-A52A-DD9AA611EE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a29844-b70b-4277-a97d-6936fb7b7c1c"/>
    <ds:schemaRef ds:uri="bc5a1eed-c0ad-4626-bbdf-433649a790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A2FAA5-83EB-446E-9347-8D148076D1CC}">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dcmitype/"/>
    <ds:schemaRef ds:uri="bc5a1eed-c0ad-4626-bbdf-433649a79054"/>
    <ds:schemaRef ds:uri="f5a29844-b70b-4277-a97d-6936fb7b7c1c"/>
    <ds:schemaRef ds:uri="http://www.w3.org/XML/1998/namespace"/>
  </ds:schemaRefs>
</ds:datastoreItem>
</file>

<file path=customXml/itemProps3.xml><?xml version="1.0" encoding="utf-8"?>
<ds:datastoreItem xmlns:ds="http://schemas.openxmlformats.org/officeDocument/2006/customXml" ds:itemID="{2E66BA05-2D9B-4244-8301-8B1CD3B88D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TotalTime>
  <Words>2164</Words>
  <Application>Microsoft Office PowerPoint</Application>
  <PresentationFormat>Widescreen</PresentationFormat>
  <Paragraphs>295</Paragraphs>
  <Slides>36</Slides>
  <Notes>25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6" baseType="lpstr">
      <vt:lpstr>Arial</vt:lpstr>
      <vt:lpstr>Book Antiqua</vt:lpstr>
      <vt:lpstr>Calibri</vt:lpstr>
      <vt:lpstr>Century Gothic</vt:lpstr>
      <vt:lpstr>Tahoma</vt:lpstr>
      <vt:lpstr>Times New Roman</vt:lpstr>
      <vt:lpstr>Wingdings</vt:lpstr>
      <vt:lpstr>Wingdings 3</vt:lpstr>
      <vt:lpstr>Ion Boardroom</vt:lpstr>
      <vt:lpstr>Chart</vt:lpstr>
      <vt:lpstr>Pollinator-Friendly Parks</vt:lpstr>
      <vt:lpstr>Objectives</vt:lpstr>
      <vt:lpstr>Natural Resources Division</vt:lpstr>
      <vt:lpstr>PowerPoint Presentation</vt:lpstr>
      <vt:lpstr>Pollination 101 </vt:lpstr>
      <vt:lpstr>PowerPoint Presentation</vt:lpstr>
      <vt:lpstr>Pollinators</vt:lpstr>
      <vt:lpstr>Quiz Time</vt:lpstr>
      <vt:lpstr>Why Are Pollinators Important?</vt:lpstr>
      <vt:lpstr>Insects are Important</vt:lpstr>
      <vt:lpstr>Foundation of Food Webs</vt:lpstr>
      <vt:lpstr>Supporting Pollinators </vt:lpstr>
      <vt:lpstr>PowerPoint Presentation</vt:lpstr>
      <vt:lpstr>Nectar and Larval Host Plants</vt:lpstr>
      <vt:lpstr>High Value Trees for Caterpillars</vt:lpstr>
      <vt:lpstr>Plants for Pollen Specialists</vt:lpstr>
      <vt:lpstr>Pollination</vt:lpstr>
      <vt:lpstr>Solidago (Goldenrods)  33 Species in Maryland 42 Pollen-Specialist Bee Species</vt:lpstr>
      <vt:lpstr>PowerPoint Presentation</vt:lpstr>
      <vt:lpstr>Threats</vt:lpstr>
      <vt:lpstr>Dark Sky Lighting Principles </vt:lpstr>
      <vt:lpstr>Plant Choice Matters</vt:lpstr>
      <vt:lpstr>Parks are Important for Pollinators</vt:lpstr>
      <vt:lpstr>A Sense of Place</vt:lpstr>
      <vt:lpstr>PowerPoint Presentation</vt:lpstr>
      <vt:lpstr>PowerPoint Presentation</vt:lpstr>
      <vt:lpstr>Strategies for Success</vt:lpstr>
      <vt:lpstr>Parks For Pollinators </vt:lpstr>
      <vt:lpstr>Park Projects</vt:lpstr>
      <vt:lpstr>Gardens</vt:lpstr>
      <vt:lpstr>Outreach &amp; Interpretation</vt:lpstr>
      <vt:lpstr>NRPA Parks for Pollinators</vt:lpstr>
      <vt:lpstr>Resources </vt:lpstr>
      <vt:lpstr>PowerPoint Presentation</vt:lpstr>
      <vt:lpstr>Final Thoughts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Pollinator-Friendly Parks</dc:title>
  <dc:creator>Molines, Karyn L.</dc:creator>
  <cp:lastModifiedBy>Molines, Karyn L.</cp:lastModifiedBy>
  <cp:revision>5</cp:revision>
  <dcterms:created xsi:type="dcterms:W3CDTF">2023-04-17T14:36:02Z</dcterms:created>
  <dcterms:modified xsi:type="dcterms:W3CDTF">2023-04-19T19:13:15Z</dcterms:modified>
</cp:coreProperties>
</file>